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2A8FD-604E-1941-8AB9-67F1DFF94980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94312A5-5946-1E4D-B927-1C0297E904F4}">
      <dgm:prSet phldrT="[Texto]" custT="1"/>
      <dgm:spPr/>
      <dgm:t>
        <a:bodyPr/>
        <a:lstStyle/>
        <a:p>
          <a:r>
            <a:rPr lang="es-ES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LOS GRADOS DEL ADJETIVO</a:t>
          </a:r>
          <a:endParaRPr lang="es-ES" sz="1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47DB5C4-A248-2D4C-8A9E-F5C77D473EC2}" type="parTrans" cxnId="{60616A13-EFE6-324B-96CB-B0242B4E9DB3}">
      <dgm:prSet/>
      <dgm:spPr/>
      <dgm:t>
        <a:bodyPr/>
        <a:lstStyle/>
        <a:p>
          <a:endParaRPr lang="es-ES"/>
        </a:p>
      </dgm:t>
    </dgm:pt>
    <dgm:pt modelId="{2C91AAF5-6D65-2B4E-BFA5-6D69E3998AF8}" type="sibTrans" cxnId="{60616A13-EFE6-324B-96CB-B0242B4E9DB3}">
      <dgm:prSet/>
      <dgm:spPr/>
      <dgm:t>
        <a:bodyPr/>
        <a:lstStyle/>
        <a:p>
          <a:endParaRPr lang="es-ES"/>
        </a:p>
      </dgm:t>
    </dgm:pt>
    <dgm:pt modelId="{31F9BEFB-A3C6-C44F-AD11-8C75A53BEB95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S" b="1" dirty="0" smtClean="0"/>
            <a:t>POSITIVO</a:t>
          </a:r>
          <a:endParaRPr lang="es-ES" b="1" dirty="0"/>
        </a:p>
      </dgm:t>
    </dgm:pt>
    <dgm:pt modelId="{5A593791-C18B-9F44-B2CF-92C51FE5305F}" type="parTrans" cxnId="{CA26E5CA-FF63-5D4D-96E7-471C1006E331}">
      <dgm:prSet/>
      <dgm:spPr/>
      <dgm:t>
        <a:bodyPr/>
        <a:lstStyle/>
        <a:p>
          <a:endParaRPr lang="es-ES"/>
        </a:p>
      </dgm:t>
    </dgm:pt>
    <dgm:pt modelId="{CE7E7468-5811-1E4C-BD21-5BBC286E329D}" type="sibTrans" cxnId="{CA26E5CA-FF63-5D4D-96E7-471C1006E331}">
      <dgm:prSet/>
      <dgm:spPr/>
      <dgm:t>
        <a:bodyPr/>
        <a:lstStyle/>
        <a:p>
          <a:endParaRPr lang="es-ES"/>
        </a:p>
      </dgm:t>
    </dgm:pt>
    <dgm:pt modelId="{90C3BD30-CF50-CD4A-81E3-3F39E607303E}">
      <dgm:prSet phldrT="[Texto]"/>
      <dgm:spPr/>
      <dgm:t>
        <a:bodyPr/>
        <a:lstStyle/>
        <a:p>
          <a:r>
            <a:rPr lang="es-ES" dirty="0" smtClean="0"/>
            <a:t>Expresar la cualidad </a:t>
          </a:r>
          <a:r>
            <a:rPr lang="es-ES" b="1" dirty="0" smtClean="0"/>
            <a:t>sin</a:t>
          </a:r>
          <a:r>
            <a:rPr lang="es-ES" dirty="0" smtClean="0"/>
            <a:t> hacer referencia a su </a:t>
          </a:r>
          <a:r>
            <a:rPr lang="es-ES" b="1" dirty="0" smtClean="0"/>
            <a:t>intensidad</a:t>
          </a:r>
          <a:endParaRPr lang="es-ES" b="1" dirty="0"/>
        </a:p>
      </dgm:t>
    </dgm:pt>
    <dgm:pt modelId="{B2F3155A-7E34-104A-90ED-5E61AF4CD94D}" type="parTrans" cxnId="{5E544F10-9269-1742-A31C-B2DA743B9403}">
      <dgm:prSet/>
      <dgm:spPr/>
      <dgm:t>
        <a:bodyPr/>
        <a:lstStyle/>
        <a:p>
          <a:endParaRPr lang="es-ES"/>
        </a:p>
      </dgm:t>
    </dgm:pt>
    <dgm:pt modelId="{D1BCAD6F-3FE1-F242-B33C-68CF3F55A75F}" type="sibTrans" cxnId="{5E544F10-9269-1742-A31C-B2DA743B9403}">
      <dgm:prSet/>
      <dgm:spPr/>
      <dgm:t>
        <a:bodyPr/>
        <a:lstStyle/>
        <a:p>
          <a:endParaRPr lang="es-ES"/>
        </a:p>
      </dgm:t>
    </dgm:pt>
    <dgm:pt modelId="{E2E6CB81-5FEA-9240-AD56-E631A16E64E4}">
      <dgm:prSet phldrT="[Texto]"/>
      <dgm:spPr>
        <a:solidFill>
          <a:schemeClr val="accent2"/>
        </a:solidFill>
      </dgm:spPr>
      <dgm:t>
        <a:bodyPr/>
        <a:lstStyle/>
        <a:p>
          <a:r>
            <a:rPr lang="es-ES" b="1" dirty="0" smtClean="0"/>
            <a:t>COMPARATIVO</a:t>
          </a:r>
          <a:r>
            <a:rPr lang="es-ES" dirty="0" smtClean="0"/>
            <a:t> </a:t>
          </a:r>
          <a:endParaRPr lang="es-ES" dirty="0"/>
        </a:p>
      </dgm:t>
    </dgm:pt>
    <dgm:pt modelId="{B59F3C4B-E3EF-4A4D-8563-640DDEBF3CE9}" type="parTrans" cxnId="{CF5DFA9A-E21F-FE46-9BA5-CAD20653BB76}">
      <dgm:prSet/>
      <dgm:spPr/>
      <dgm:t>
        <a:bodyPr/>
        <a:lstStyle/>
        <a:p>
          <a:endParaRPr lang="es-ES"/>
        </a:p>
      </dgm:t>
    </dgm:pt>
    <dgm:pt modelId="{84EE7020-B3A2-8C4F-A0D2-B09EA53D909F}" type="sibTrans" cxnId="{CF5DFA9A-E21F-FE46-9BA5-CAD20653BB76}">
      <dgm:prSet/>
      <dgm:spPr/>
      <dgm:t>
        <a:bodyPr/>
        <a:lstStyle/>
        <a:p>
          <a:endParaRPr lang="es-ES"/>
        </a:p>
      </dgm:t>
    </dgm:pt>
    <dgm:pt modelId="{408CEACC-55AD-E446-A5CD-A22F843A7135}">
      <dgm:prSet phldrT="[Texto]"/>
      <dgm:spPr/>
      <dgm:t>
        <a:bodyPr/>
        <a:lstStyle/>
        <a:p>
          <a:r>
            <a:rPr lang="es-ES" dirty="0" smtClean="0"/>
            <a:t>La cualidad de persona, animal u objeto </a:t>
          </a:r>
          <a:r>
            <a:rPr lang="es-ES" b="1" dirty="0" smtClean="0"/>
            <a:t>comparándola</a:t>
          </a:r>
          <a:r>
            <a:rPr lang="es-ES" dirty="0" smtClean="0"/>
            <a:t> con la de otra persona, animal u objeto </a:t>
          </a:r>
          <a:endParaRPr lang="es-ES" dirty="0"/>
        </a:p>
      </dgm:t>
    </dgm:pt>
    <dgm:pt modelId="{60DC366E-A8FB-AB4D-B3BA-37B04B786F55}" type="parTrans" cxnId="{9A2F2DA5-E85E-CF41-945A-78C24F53B022}">
      <dgm:prSet/>
      <dgm:spPr/>
      <dgm:t>
        <a:bodyPr/>
        <a:lstStyle/>
        <a:p>
          <a:endParaRPr lang="es-ES"/>
        </a:p>
      </dgm:t>
    </dgm:pt>
    <dgm:pt modelId="{B6F52147-CEB5-1340-BC2B-3BF0935E73B4}" type="sibTrans" cxnId="{9A2F2DA5-E85E-CF41-945A-78C24F53B022}">
      <dgm:prSet/>
      <dgm:spPr/>
      <dgm:t>
        <a:bodyPr/>
        <a:lstStyle/>
        <a:p>
          <a:endParaRPr lang="es-ES"/>
        </a:p>
      </dgm:t>
    </dgm:pt>
    <dgm:pt modelId="{F08405F9-7ADE-D343-A6FA-5B5317A1BA15}">
      <dgm:prSet phldrT="[Texto]"/>
      <dgm:spPr>
        <a:solidFill>
          <a:schemeClr val="accent3"/>
        </a:solidFill>
      </dgm:spPr>
      <dgm:t>
        <a:bodyPr/>
        <a:lstStyle/>
        <a:p>
          <a:r>
            <a:rPr lang="es-ES" b="1" dirty="0" smtClean="0"/>
            <a:t>SUPERLATIVO</a:t>
          </a:r>
          <a:endParaRPr lang="es-ES" b="1" dirty="0"/>
        </a:p>
      </dgm:t>
    </dgm:pt>
    <dgm:pt modelId="{56ECE913-71B9-DD49-A700-6F73E9387DDC}" type="parTrans" cxnId="{B1CF7C21-AC15-0A43-AD8A-83988C9D825C}">
      <dgm:prSet/>
      <dgm:spPr/>
      <dgm:t>
        <a:bodyPr/>
        <a:lstStyle/>
        <a:p>
          <a:endParaRPr lang="es-ES"/>
        </a:p>
      </dgm:t>
    </dgm:pt>
    <dgm:pt modelId="{ACAF65F5-FD4A-C04C-BD1C-45D978C3DF7B}" type="sibTrans" cxnId="{B1CF7C21-AC15-0A43-AD8A-83988C9D825C}">
      <dgm:prSet/>
      <dgm:spPr/>
      <dgm:t>
        <a:bodyPr/>
        <a:lstStyle/>
        <a:p>
          <a:endParaRPr lang="es-ES"/>
        </a:p>
      </dgm:t>
    </dgm:pt>
    <dgm:pt modelId="{CABD6968-F998-6441-B22E-ADD6646E25DD}">
      <dgm:prSet phldrT="[Texto]"/>
      <dgm:spPr/>
      <dgm:t>
        <a:bodyPr/>
        <a:lstStyle/>
        <a:p>
          <a:r>
            <a:rPr lang="es-ES" dirty="0" smtClean="0"/>
            <a:t>3 tipos</a:t>
          </a:r>
          <a:endParaRPr lang="es-ES" dirty="0"/>
        </a:p>
      </dgm:t>
    </dgm:pt>
    <dgm:pt modelId="{FA434A93-BAA2-E348-B38B-32D8AA4E9DCF}" type="parTrans" cxnId="{5366AC5C-AE98-A44F-BA01-E3AD4A7D59BA}">
      <dgm:prSet/>
      <dgm:spPr/>
      <dgm:t>
        <a:bodyPr/>
        <a:lstStyle/>
        <a:p>
          <a:endParaRPr lang="es-ES"/>
        </a:p>
      </dgm:t>
    </dgm:pt>
    <dgm:pt modelId="{810DC0F0-7277-9940-894E-0F2BFAE443CB}" type="sibTrans" cxnId="{5366AC5C-AE98-A44F-BA01-E3AD4A7D59BA}">
      <dgm:prSet/>
      <dgm:spPr/>
      <dgm:t>
        <a:bodyPr/>
        <a:lstStyle/>
        <a:p>
          <a:endParaRPr lang="es-ES"/>
        </a:p>
      </dgm:t>
    </dgm:pt>
    <dgm:pt modelId="{0BA8CD6A-7CED-9742-94EF-15F070CB5021}">
      <dgm:prSet phldrT="[Texto]"/>
      <dgm:spPr>
        <a:solidFill>
          <a:srgbClr val="E6B9B8"/>
        </a:solidFill>
      </dgm:spPr>
      <dgm:t>
        <a:bodyPr/>
        <a:lstStyle/>
        <a:p>
          <a:r>
            <a:rPr lang="es-ES" dirty="0" smtClean="0"/>
            <a:t>SUPERIORIDAD</a:t>
          </a:r>
          <a:endParaRPr lang="es-ES" dirty="0"/>
        </a:p>
      </dgm:t>
    </dgm:pt>
    <dgm:pt modelId="{6BECBF76-67E5-0B4A-90E6-CE994D142E65}" type="parTrans" cxnId="{4E63D5A7-5912-E642-8422-41A2272F5716}">
      <dgm:prSet/>
      <dgm:spPr/>
      <dgm:t>
        <a:bodyPr/>
        <a:lstStyle/>
        <a:p>
          <a:endParaRPr lang="es-ES"/>
        </a:p>
      </dgm:t>
    </dgm:pt>
    <dgm:pt modelId="{3BDA9220-F0F5-C742-92EF-D03951D1242D}" type="sibTrans" cxnId="{4E63D5A7-5912-E642-8422-41A2272F5716}">
      <dgm:prSet/>
      <dgm:spPr/>
      <dgm:t>
        <a:bodyPr/>
        <a:lstStyle/>
        <a:p>
          <a:endParaRPr lang="es-ES"/>
        </a:p>
      </dgm:t>
    </dgm:pt>
    <dgm:pt modelId="{E85F772A-CF45-3C47-AC73-22E91CD785D2}">
      <dgm:prSet phldrT="[Texto]"/>
      <dgm:spPr>
        <a:solidFill>
          <a:srgbClr val="E6B9B8"/>
        </a:solidFill>
      </dgm:spPr>
      <dgm:t>
        <a:bodyPr/>
        <a:lstStyle/>
        <a:p>
          <a:r>
            <a:rPr lang="es-ES" dirty="0" smtClean="0"/>
            <a:t>IGUALDAD</a:t>
          </a:r>
          <a:endParaRPr lang="es-ES" dirty="0"/>
        </a:p>
      </dgm:t>
    </dgm:pt>
    <dgm:pt modelId="{1F2D8F4E-F107-9F44-B59F-4675F40B3799}" type="parTrans" cxnId="{3D824840-7195-CE42-9E50-8D7193AAD5BC}">
      <dgm:prSet/>
      <dgm:spPr/>
      <dgm:t>
        <a:bodyPr/>
        <a:lstStyle/>
        <a:p>
          <a:endParaRPr lang="es-ES"/>
        </a:p>
      </dgm:t>
    </dgm:pt>
    <dgm:pt modelId="{63373C0A-AA35-C940-B775-3F9EB9F0834F}" type="sibTrans" cxnId="{3D824840-7195-CE42-9E50-8D7193AAD5BC}">
      <dgm:prSet/>
      <dgm:spPr/>
      <dgm:t>
        <a:bodyPr/>
        <a:lstStyle/>
        <a:p>
          <a:endParaRPr lang="es-ES"/>
        </a:p>
      </dgm:t>
    </dgm:pt>
    <dgm:pt modelId="{EBD15CC3-ED4C-FF4A-91D4-05F9C0A72548}">
      <dgm:prSet phldrT="[Texto]"/>
      <dgm:spPr>
        <a:solidFill>
          <a:srgbClr val="E6B9B8"/>
        </a:solidFill>
      </dgm:spPr>
      <dgm:t>
        <a:bodyPr/>
        <a:lstStyle/>
        <a:p>
          <a:r>
            <a:rPr lang="es-ES" dirty="0" smtClean="0"/>
            <a:t>INFERIORIDAD</a:t>
          </a:r>
          <a:endParaRPr lang="es-ES" dirty="0"/>
        </a:p>
      </dgm:t>
    </dgm:pt>
    <dgm:pt modelId="{5CCF9502-C633-BD4A-8D63-7E0FABA7EC33}" type="parTrans" cxnId="{4317997B-95C9-574F-934A-21CE93591625}">
      <dgm:prSet/>
      <dgm:spPr/>
      <dgm:t>
        <a:bodyPr/>
        <a:lstStyle/>
        <a:p>
          <a:endParaRPr lang="es-ES"/>
        </a:p>
      </dgm:t>
    </dgm:pt>
    <dgm:pt modelId="{E28A5B53-2958-7542-B0BB-9598BBC3E34E}" type="sibTrans" cxnId="{4317997B-95C9-574F-934A-21CE93591625}">
      <dgm:prSet/>
      <dgm:spPr/>
      <dgm:t>
        <a:bodyPr/>
        <a:lstStyle/>
        <a:p>
          <a:endParaRPr lang="es-ES"/>
        </a:p>
      </dgm:t>
    </dgm:pt>
    <dgm:pt modelId="{C68FB5DA-63A8-4141-B63B-729491EB1F18}">
      <dgm:prSet phldrT="[Texto]"/>
      <dgm:spPr/>
      <dgm:t>
        <a:bodyPr/>
        <a:lstStyle/>
        <a:p>
          <a:pPr algn="ctr"/>
          <a:r>
            <a:rPr lang="es-ES" dirty="0" smtClean="0"/>
            <a:t>relativo</a:t>
          </a:r>
          <a:endParaRPr lang="es-ES" dirty="0"/>
        </a:p>
      </dgm:t>
    </dgm:pt>
    <dgm:pt modelId="{B2A3469D-94ED-0742-BB4F-C00120D2FD24}" type="parTrans" cxnId="{E6407F69-F642-7549-A523-7A5E0ACA951F}">
      <dgm:prSet/>
      <dgm:spPr/>
      <dgm:t>
        <a:bodyPr/>
        <a:lstStyle/>
        <a:p>
          <a:endParaRPr lang="es-ES"/>
        </a:p>
      </dgm:t>
    </dgm:pt>
    <dgm:pt modelId="{B0732239-5A29-894D-BE18-31254EE699C3}" type="sibTrans" cxnId="{E6407F69-F642-7549-A523-7A5E0ACA951F}">
      <dgm:prSet/>
      <dgm:spPr/>
      <dgm:t>
        <a:bodyPr/>
        <a:lstStyle/>
        <a:p>
          <a:endParaRPr lang="es-ES"/>
        </a:p>
      </dgm:t>
    </dgm:pt>
    <dgm:pt modelId="{810EE41D-A6DD-8B4F-9851-5788947E5701}">
      <dgm:prSet phldrT="[Texto]"/>
      <dgm:spPr/>
      <dgm:t>
        <a:bodyPr/>
        <a:lstStyle/>
        <a:p>
          <a:r>
            <a:rPr lang="es-ES" dirty="0" smtClean="0"/>
            <a:t>absoluto</a:t>
          </a:r>
          <a:endParaRPr lang="es-ES" i="1" dirty="0"/>
        </a:p>
      </dgm:t>
    </dgm:pt>
    <dgm:pt modelId="{45DA2CA8-93E2-3B49-9FFF-591B3ACDDAB2}" type="parTrans" cxnId="{7730EF1B-3535-E842-854C-B27C43E50FE3}">
      <dgm:prSet/>
      <dgm:spPr/>
      <dgm:t>
        <a:bodyPr/>
        <a:lstStyle/>
        <a:p>
          <a:endParaRPr lang="es-ES"/>
        </a:p>
      </dgm:t>
    </dgm:pt>
    <dgm:pt modelId="{4C7A0D37-06D4-9641-BE14-EA87D78A27AF}" type="sibTrans" cxnId="{7730EF1B-3535-E842-854C-B27C43E50FE3}">
      <dgm:prSet/>
      <dgm:spPr/>
      <dgm:t>
        <a:bodyPr/>
        <a:lstStyle/>
        <a:p>
          <a:endParaRPr lang="es-ES"/>
        </a:p>
      </dgm:t>
    </dgm:pt>
    <dgm:pt modelId="{F318ED64-5B07-A74F-B730-61816B48BBDA}" type="pres">
      <dgm:prSet presAssocID="{1622A8FD-604E-1941-8AB9-67F1DFF949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F30B4D-9E98-8D4E-9F88-F91CD9B6CD27}" type="pres">
      <dgm:prSet presAssocID="{B94312A5-5946-1E4D-B927-1C0297E904F4}" presName="root1" presStyleCnt="0"/>
      <dgm:spPr/>
    </dgm:pt>
    <dgm:pt modelId="{2D9A28F6-0100-5944-BA22-9950B0C63AE5}" type="pres">
      <dgm:prSet presAssocID="{B94312A5-5946-1E4D-B927-1C0297E904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2FCC2-0EA2-4649-8AC9-8D864F7AD808}" type="pres">
      <dgm:prSet presAssocID="{B94312A5-5946-1E4D-B927-1C0297E904F4}" presName="level2hierChild" presStyleCnt="0"/>
      <dgm:spPr/>
    </dgm:pt>
    <dgm:pt modelId="{7E4D6271-8BF2-1041-9276-45739A0970F6}" type="pres">
      <dgm:prSet presAssocID="{5A593791-C18B-9F44-B2CF-92C51FE5305F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0EE242C3-C8EC-EA46-8A9B-B7402D3720F1}" type="pres">
      <dgm:prSet presAssocID="{5A593791-C18B-9F44-B2CF-92C51FE5305F}" presName="connTx" presStyleLbl="parChTrans1D2" presStyleIdx="0" presStyleCnt="3"/>
      <dgm:spPr/>
      <dgm:t>
        <a:bodyPr/>
        <a:lstStyle/>
        <a:p>
          <a:endParaRPr lang="es-ES"/>
        </a:p>
      </dgm:t>
    </dgm:pt>
    <dgm:pt modelId="{3C2E8ECB-BABC-8F4E-9FE6-03849CC8C5C9}" type="pres">
      <dgm:prSet presAssocID="{31F9BEFB-A3C6-C44F-AD11-8C75A53BEB95}" presName="root2" presStyleCnt="0"/>
      <dgm:spPr/>
    </dgm:pt>
    <dgm:pt modelId="{2D724513-1118-504D-BA2E-6B991DF0B2AA}" type="pres">
      <dgm:prSet presAssocID="{31F9BEFB-A3C6-C44F-AD11-8C75A53BEB95}" presName="LevelTwoTextNode" presStyleLbl="node2" presStyleIdx="0" presStyleCnt="3" custScaleX="8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9D4BB3-2800-504D-9E0F-25D874233BCD}" type="pres">
      <dgm:prSet presAssocID="{31F9BEFB-A3C6-C44F-AD11-8C75A53BEB95}" presName="level3hierChild" presStyleCnt="0"/>
      <dgm:spPr/>
    </dgm:pt>
    <dgm:pt modelId="{93820954-A34E-5E4A-BAC9-68780002D7B0}" type="pres">
      <dgm:prSet presAssocID="{B2F3155A-7E34-104A-90ED-5E61AF4CD94D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7E3C0382-089B-6044-B532-71EFFA6A7C54}" type="pres">
      <dgm:prSet presAssocID="{B2F3155A-7E34-104A-90ED-5E61AF4CD94D}" presName="connTx" presStyleLbl="parChTrans1D3" presStyleIdx="0" presStyleCnt="4"/>
      <dgm:spPr/>
      <dgm:t>
        <a:bodyPr/>
        <a:lstStyle/>
        <a:p>
          <a:endParaRPr lang="es-ES"/>
        </a:p>
      </dgm:t>
    </dgm:pt>
    <dgm:pt modelId="{D57D83BA-03FE-FA4C-A4FD-D9CEEEE21AC3}" type="pres">
      <dgm:prSet presAssocID="{90C3BD30-CF50-CD4A-81E3-3F39E607303E}" presName="root2" presStyleCnt="0"/>
      <dgm:spPr/>
    </dgm:pt>
    <dgm:pt modelId="{D7A6C3FD-1A8E-534C-92DE-AEFFE323D027}" type="pres">
      <dgm:prSet presAssocID="{90C3BD30-CF50-CD4A-81E3-3F39E607303E}" presName="LevelTwoTextNode" presStyleLbl="node3" presStyleIdx="0" presStyleCnt="4" custScaleX="182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934C3-5ACC-3E41-8916-BCB413E1AB6B}" type="pres">
      <dgm:prSet presAssocID="{90C3BD30-CF50-CD4A-81E3-3F39E607303E}" presName="level3hierChild" presStyleCnt="0"/>
      <dgm:spPr/>
    </dgm:pt>
    <dgm:pt modelId="{8D76CD59-79F2-EF42-9C88-7F48A3408AD2}" type="pres">
      <dgm:prSet presAssocID="{B59F3C4B-E3EF-4A4D-8563-640DDEBF3CE9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9FDED9C0-30C7-0149-A2BD-001E85552AFA}" type="pres">
      <dgm:prSet presAssocID="{B59F3C4B-E3EF-4A4D-8563-640DDEBF3CE9}" presName="connTx" presStyleLbl="parChTrans1D2" presStyleIdx="1" presStyleCnt="3"/>
      <dgm:spPr/>
      <dgm:t>
        <a:bodyPr/>
        <a:lstStyle/>
        <a:p>
          <a:endParaRPr lang="es-ES"/>
        </a:p>
      </dgm:t>
    </dgm:pt>
    <dgm:pt modelId="{64C5A584-48FF-0B46-BCF2-ABF6199E3441}" type="pres">
      <dgm:prSet presAssocID="{E2E6CB81-5FEA-9240-AD56-E631A16E64E4}" presName="root2" presStyleCnt="0"/>
      <dgm:spPr/>
    </dgm:pt>
    <dgm:pt modelId="{43D4F487-81E3-7942-A00F-5E73F4578EE3}" type="pres">
      <dgm:prSet presAssocID="{E2E6CB81-5FEA-9240-AD56-E631A16E64E4}" presName="LevelTwoTextNode" presStyleLbl="node2" presStyleIdx="1" presStyleCnt="3" custScaleX="82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6E5A6B-21BB-E549-80B9-08ACF8138662}" type="pres">
      <dgm:prSet presAssocID="{E2E6CB81-5FEA-9240-AD56-E631A16E64E4}" presName="level3hierChild" presStyleCnt="0"/>
      <dgm:spPr/>
    </dgm:pt>
    <dgm:pt modelId="{1748F93E-FF6E-FE48-8CE7-808009E2A1B9}" type="pres">
      <dgm:prSet presAssocID="{60DC366E-A8FB-AB4D-B3BA-37B04B786F55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2A26C4AF-FAEE-AC43-A81F-1C9F2E0243E7}" type="pres">
      <dgm:prSet presAssocID="{60DC366E-A8FB-AB4D-B3BA-37B04B786F55}" presName="connTx" presStyleLbl="parChTrans1D3" presStyleIdx="1" presStyleCnt="4"/>
      <dgm:spPr/>
      <dgm:t>
        <a:bodyPr/>
        <a:lstStyle/>
        <a:p>
          <a:endParaRPr lang="es-ES"/>
        </a:p>
      </dgm:t>
    </dgm:pt>
    <dgm:pt modelId="{40BE9A1D-D5B9-4D46-A4D7-0F5FAC5DD37A}" type="pres">
      <dgm:prSet presAssocID="{408CEACC-55AD-E446-A5CD-A22F843A7135}" presName="root2" presStyleCnt="0"/>
      <dgm:spPr/>
    </dgm:pt>
    <dgm:pt modelId="{AA49DE2B-24F0-9A4B-9FEB-81FD95FCC44F}" type="pres">
      <dgm:prSet presAssocID="{408CEACC-55AD-E446-A5CD-A22F843A7135}" presName="LevelTwoTextNode" presStyleLbl="node3" presStyleIdx="1" presStyleCnt="4" custScaleX="1144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278E26-1429-3440-883A-B89B2633F06E}" type="pres">
      <dgm:prSet presAssocID="{408CEACC-55AD-E446-A5CD-A22F843A7135}" presName="level3hierChild" presStyleCnt="0"/>
      <dgm:spPr/>
    </dgm:pt>
    <dgm:pt modelId="{D7107EF6-7A79-3E42-A515-7BA0F42B4627}" type="pres">
      <dgm:prSet presAssocID="{FA434A93-BAA2-E348-B38B-32D8AA4E9DCF}" presName="conn2-1" presStyleLbl="parChTrans1D4" presStyleIdx="0" presStyleCnt="4"/>
      <dgm:spPr/>
      <dgm:t>
        <a:bodyPr/>
        <a:lstStyle/>
        <a:p>
          <a:endParaRPr lang="es-ES"/>
        </a:p>
      </dgm:t>
    </dgm:pt>
    <dgm:pt modelId="{D22092D8-A34A-ED49-AE73-E6FD1FC58878}" type="pres">
      <dgm:prSet presAssocID="{FA434A93-BAA2-E348-B38B-32D8AA4E9DCF}" presName="connTx" presStyleLbl="parChTrans1D4" presStyleIdx="0" presStyleCnt="4"/>
      <dgm:spPr/>
      <dgm:t>
        <a:bodyPr/>
        <a:lstStyle/>
        <a:p>
          <a:endParaRPr lang="es-ES"/>
        </a:p>
      </dgm:t>
    </dgm:pt>
    <dgm:pt modelId="{9408A59B-C1B5-F84A-803A-5A95446CCCEC}" type="pres">
      <dgm:prSet presAssocID="{CABD6968-F998-6441-B22E-ADD6646E25DD}" presName="root2" presStyleCnt="0"/>
      <dgm:spPr/>
    </dgm:pt>
    <dgm:pt modelId="{2B171BAE-23FE-DD49-BB66-5D0C75B54AAE}" type="pres">
      <dgm:prSet presAssocID="{CABD6968-F998-6441-B22E-ADD6646E25DD}" presName="LevelTwoTextNode" presStyleLbl="node4" presStyleIdx="0" presStyleCnt="4" custScaleX="33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A79300-D72F-C141-A251-6F0A6A4B1848}" type="pres">
      <dgm:prSet presAssocID="{CABD6968-F998-6441-B22E-ADD6646E25DD}" presName="level3hierChild" presStyleCnt="0"/>
      <dgm:spPr/>
    </dgm:pt>
    <dgm:pt modelId="{5DEC76FF-093F-AE4D-965A-ECDC126D0715}" type="pres">
      <dgm:prSet presAssocID="{6BECBF76-67E5-0B4A-90E6-CE994D142E65}" presName="conn2-1" presStyleLbl="parChTrans1D4" presStyleIdx="1" presStyleCnt="4"/>
      <dgm:spPr/>
      <dgm:t>
        <a:bodyPr/>
        <a:lstStyle/>
        <a:p>
          <a:endParaRPr lang="es-ES"/>
        </a:p>
      </dgm:t>
    </dgm:pt>
    <dgm:pt modelId="{A51F76DF-44B5-0141-ABF4-86D1CDEDFE9F}" type="pres">
      <dgm:prSet presAssocID="{6BECBF76-67E5-0B4A-90E6-CE994D142E65}" presName="connTx" presStyleLbl="parChTrans1D4" presStyleIdx="1" presStyleCnt="4"/>
      <dgm:spPr/>
      <dgm:t>
        <a:bodyPr/>
        <a:lstStyle/>
        <a:p>
          <a:endParaRPr lang="es-ES"/>
        </a:p>
      </dgm:t>
    </dgm:pt>
    <dgm:pt modelId="{1651B7A9-0EF9-2047-81B1-E22FAAFE0296}" type="pres">
      <dgm:prSet presAssocID="{0BA8CD6A-7CED-9742-94EF-15F070CB5021}" presName="root2" presStyleCnt="0"/>
      <dgm:spPr/>
    </dgm:pt>
    <dgm:pt modelId="{5C442EF6-B183-B347-88B3-08511820BD77}" type="pres">
      <dgm:prSet presAssocID="{0BA8CD6A-7CED-9742-94EF-15F070CB5021}" presName="LevelTwoTextNode" presStyleLbl="node4" presStyleIdx="1" presStyleCnt="4" custScaleX="58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3AA0AB-936B-BB43-95B3-366E83D3F0FD}" type="pres">
      <dgm:prSet presAssocID="{0BA8CD6A-7CED-9742-94EF-15F070CB5021}" presName="level3hierChild" presStyleCnt="0"/>
      <dgm:spPr/>
    </dgm:pt>
    <dgm:pt modelId="{02B18C85-6694-2E40-86C4-AF0F9267035E}" type="pres">
      <dgm:prSet presAssocID="{1F2D8F4E-F107-9F44-B59F-4675F40B3799}" presName="conn2-1" presStyleLbl="parChTrans1D4" presStyleIdx="2" presStyleCnt="4"/>
      <dgm:spPr/>
      <dgm:t>
        <a:bodyPr/>
        <a:lstStyle/>
        <a:p>
          <a:endParaRPr lang="es-ES"/>
        </a:p>
      </dgm:t>
    </dgm:pt>
    <dgm:pt modelId="{708699FB-C87E-7647-8BAC-7961DB409E89}" type="pres">
      <dgm:prSet presAssocID="{1F2D8F4E-F107-9F44-B59F-4675F40B3799}" presName="connTx" presStyleLbl="parChTrans1D4" presStyleIdx="2" presStyleCnt="4"/>
      <dgm:spPr/>
      <dgm:t>
        <a:bodyPr/>
        <a:lstStyle/>
        <a:p>
          <a:endParaRPr lang="es-ES"/>
        </a:p>
      </dgm:t>
    </dgm:pt>
    <dgm:pt modelId="{DC084B4B-880A-514A-AA81-9033651C7C66}" type="pres">
      <dgm:prSet presAssocID="{E85F772A-CF45-3C47-AC73-22E91CD785D2}" presName="root2" presStyleCnt="0"/>
      <dgm:spPr/>
    </dgm:pt>
    <dgm:pt modelId="{2C215D0B-DB8E-AF49-A080-6FD8351BBDC5}" type="pres">
      <dgm:prSet presAssocID="{E85F772A-CF45-3C47-AC73-22E91CD785D2}" presName="LevelTwoTextNode" presStyleLbl="node4" presStyleIdx="2" presStyleCnt="4" custScaleX="5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CE0F5-1352-394F-9E1D-00B547255645}" type="pres">
      <dgm:prSet presAssocID="{E85F772A-CF45-3C47-AC73-22E91CD785D2}" presName="level3hierChild" presStyleCnt="0"/>
      <dgm:spPr/>
    </dgm:pt>
    <dgm:pt modelId="{01B4ED24-D32F-834C-9DE9-74A4C8B99827}" type="pres">
      <dgm:prSet presAssocID="{5CCF9502-C633-BD4A-8D63-7E0FABA7EC33}" presName="conn2-1" presStyleLbl="parChTrans1D4" presStyleIdx="3" presStyleCnt="4"/>
      <dgm:spPr/>
      <dgm:t>
        <a:bodyPr/>
        <a:lstStyle/>
        <a:p>
          <a:endParaRPr lang="es-ES"/>
        </a:p>
      </dgm:t>
    </dgm:pt>
    <dgm:pt modelId="{5647A241-AB9E-2440-980A-AC4C2600EF68}" type="pres">
      <dgm:prSet presAssocID="{5CCF9502-C633-BD4A-8D63-7E0FABA7EC33}" presName="connTx" presStyleLbl="parChTrans1D4" presStyleIdx="3" presStyleCnt="4"/>
      <dgm:spPr/>
      <dgm:t>
        <a:bodyPr/>
        <a:lstStyle/>
        <a:p>
          <a:endParaRPr lang="es-ES"/>
        </a:p>
      </dgm:t>
    </dgm:pt>
    <dgm:pt modelId="{083229F9-87C6-4640-9E6A-CFEB709EFA9E}" type="pres">
      <dgm:prSet presAssocID="{EBD15CC3-ED4C-FF4A-91D4-05F9C0A72548}" presName="root2" presStyleCnt="0"/>
      <dgm:spPr/>
    </dgm:pt>
    <dgm:pt modelId="{9706852B-EE9C-6B4F-B758-57D1CCAC34A7}" type="pres">
      <dgm:prSet presAssocID="{EBD15CC3-ED4C-FF4A-91D4-05F9C0A72548}" presName="LevelTwoTextNode" presStyleLbl="node4" presStyleIdx="3" presStyleCnt="4" custScaleX="60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0AD290-CC5F-AB41-88B2-F3E624147236}" type="pres">
      <dgm:prSet presAssocID="{EBD15CC3-ED4C-FF4A-91D4-05F9C0A72548}" presName="level3hierChild" presStyleCnt="0"/>
      <dgm:spPr/>
    </dgm:pt>
    <dgm:pt modelId="{77ED6F0D-064B-1D45-B874-245DE63E57ED}" type="pres">
      <dgm:prSet presAssocID="{56ECE913-71B9-DD49-A700-6F73E9387DDC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FD1B3AB1-D2A2-8046-9058-E8E0DFBC8F21}" type="pres">
      <dgm:prSet presAssocID="{56ECE913-71B9-DD49-A700-6F73E9387DDC}" presName="connTx" presStyleLbl="parChTrans1D2" presStyleIdx="2" presStyleCnt="3"/>
      <dgm:spPr/>
      <dgm:t>
        <a:bodyPr/>
        <a:lstStyle/>
        <a:p>
          <a:endParaRPr lang="es-ES"/>
        </a:p>
      </dgm:t>
    </dgm:pt>
    <dgm:pt modelId="{10368244-1552-7A4D-8D8C-3398301AD15D}" type="pres">
      <dgm:prSet presAssocID="{F08405F9-7ADE-D343-A6FA-5B5317A1BA15}" presName="root2" presStyleCnt="0"/>
      <dgm:spPr/>
    </dgm:pt>
    <dgm:pt modelId="{8FCBD926-1802-7146-A4CC-251289E9EC02}" type="pres">
      <dgm:prSet presAssocID="{F08405F9-7ADE-D343-A6FA-5B5317A1BA15}" presName="LevelTwoTextNode" presStyleLbl="node2" presStyleIdx="2" presStyleCnt="3" custScaleX="89648" custLinFactY="447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1DC4C-C179-0C46-AA23-6B3A1D53D351}" type="pres">
      <dgm:prSet presAssocID="{F08405F9-7ADE-D343-A6FA-5B5317A1BA15}" presName="level3hierChild" presStyleCnt="0"/>
      <dgm:spPr/>
    </dgm:pt>
    <dgm:pt modelId="{617000E5-5213-3248-A170-24E6AF126612}" type="pres">
      <dgm:prSet presAssocID="{B2A3469D-94ED-0742-BB4F-C00120D2FD24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6C1E62A4-8238-0A4A-8A4B-3ACA566D2EE6}" type="pres">
      <dgm:prSet presAssocID="{B2A3469D-94ED-0742-BB4F-C00120D2FD24}" presName="connTx" presStyleLbl="parChTrans1D3" presStyleIdx="2" presStyleCnt="4"/>
      <dgm:spPr/>
      <dgm:t>
        <a:bodyPr/>
        <a:lstStyle/>
        <a:p>
          <a:endParaRPr lang="es-ES"/>
        </a:p>
      </dgm:t>
    </dgm:pt>
    <dgm:pt modelId="{3CDF358F-F117-914E-ABCD-86F29C94309E}" type="pres">
      <dgm:prSet presAssocID="{C68FB5DA-63A8-4141-B63B-729491EB1F18}" presName="root2" presStyleCnt="0"/>
      <dgm:spPr/>
    </dgm:pt>
    <dgm:pt modelId="{33DDBAA1-F110-C54B-9E91-B4F344361511}" type="pres">
      <dgm:prSet presAssocID="{C68FB5DA-63A8-4141-B63B-729491EB1F18}" presName="LevelTwoTextNode" presStyleLbl="node3" presStyleIdx="2" presStyleCnt="4" custScaleX="80836" custLinFactY="16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E04DE9-A732-354B-A669-32FF0923AF9E}" type="pres">
      <dgm:prSet presAssocID="{C68FB5DA-63A8-4141-B63B-729491EB1F18}" presName="level3hierChild" presStyleCnt="0"/>
      <dgm:spPr/>
    </dgm:pt>
    <dgm:pt modelId="{BFA3CEE5-B692-9543-9570-50E4D6B164B4}" type="pres">
      <dgm:prSet presAssocID="{45DA2CA8-93E2-3B49-9FFF-591B3ACDDAB2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4474BEE9-6789-CC4D-B750-A50FCA5697D7}" type="pres">
      <dgm:prSet presAssocID="{45DA2CA8-93E2-3B49-9FFF-591B3ACDDAB2}" presName="connTx" presStyleLbl="parChTrans1D3" presStyleIdx="3" presStyleCnt="4"/>
      <dgm:spPr/>
      <dgm:t>
        <a:bodyPr/>
        <a:lstStyle/>
        <a:p>
          <a:endParaRPr lang="es-ES"/>
        </a:p>
      </dgm:t>
    </dgm:pt>
    <dgm:pt modelId="{C3E8C630-DEC0-7E42-9288-CC2F8DC9BDB2}" type="pres">
      <dgm:prSet presAssocID="{810EE41D-A6DD-8B4F-9851-5788947E5701}" presName="root2" presStyleCnt="0"/>
      <dgm:spPr/>
    </dgm:pt>
    <dgm:pt modelId="{1A44139E-4D7D-4944-AF54-1BF03E8ACB37}" type="pres">
      <dgm:prSet presAssocID="{810EE41D-A6DD-8B4F-9851-5788947E5701}" presName="LevelTwoTextNode" presStyleLbl="node3" presStyleIdx="3" presStyleCnt="4" custScaleX="83840" custLinFactY="16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422972-B318-3D4C-AD29-5855A56A5602}" type="pres">
      <dgm:prSet presAssocID="{810EE41D-A6DD-8B4F-9851-5788947E5701}" presName="level3hierChild" presStyleCnt="0"/>
      <dgm:spPr/>
    </dgm:pt>
  </dgm:ptLst>
  <dgm:cxnLst>
    <dgm:cxn modelId="{CA26E5CA-FF63-5D4D-96E7-471C1006E331}" srcId="{B94312A5-5946-1E4D-B927-1C0297E904F4}" destId="{31F9BEFB-A3C6-C44F-AD11-8C75A53BEB95}" srcOrd="0" destOrd="0" parTransId="{5A593791-C18B-9F44-B2CF-92C51FE5305F}" sibTransId="{CE7E7468-5811-1E4C-BD21-5BBC286E329D}"/>
    <dgm:cxn modelId="{4E63D5A7-5912-E642-8422-41A2272F5716}" srcId="{CABD6968-F998-6441-B22E-ADD6646E25DD}" destId="{0BA8CD6A-7CED-9742-94EF-15F070CB5021}" srcOrd="0" destOrd="0" parTransId="{6BECBF76-67E5-0B4A-90E6-CE994D142E65}" sibTransId="{3BDA9220-F0F5-C742-92EF-D03951D1242D}"/>
    <dgm:cxn modelId="{1101EF1D-F0D6-974A-867C-75739A1F4635}" type="presOf" srcId="{5CCF9502-C633-BD4A-8D63-7E0FABA7EC33}" destId="{5647A241-AB9E-2440-980A-AC4C2600EF68}" srcOrd="1" destOrd="0" presId="urn:microsoft.com/office/officeart/2008/layout/HorizontalMultiLevelHierarchy"/>
    <dgm:cxn modelId="{7233CACD-0B05-564B-B8DB-6A660F8B58CF}" type="presOf" srcId="{FA434A93-BAA2-E348-B38B-32D8AA4E9DCF}" destId="{D22092D8-A34A-ED49-AE73-E6FD1FC58878}" srcOrd="1" destOrd="0" presId="urn:microsoft.com/office/officeart/2008/layout/HorizontalMultiLevelHierarchy"/>
    <dgm:cxn modelId="{3D824840-7195-CE42-9E50-8D7193AAD5BC}" srcId="{CABD6968-F998-6441-B22E-ADD6646E25DD}" destId="{E85F772A-CF45-3C47-AC73-22E91CD785D2}" srcOrd="1" destOrd="0" parTransId="{1F2D8F4E-F107-9F44-B59F-4675F40B3799}" sibTransId="{63373C0A-AA35-C940-B775-3F9EB9F0834F}"/>
    <dgm:cxn modelId="{1DA3BE44-E26B-A441-ADE2-56462AC6F78E}" type="presOf" srcId="{FA434A93-BAA2-E348-B38B-32D8AA4E9DCF}" destId="{D7107EF6-7A79-3E42-A515-7BA0F42B4627}" srcOrd="0" destOrd="0" presId="urn:microsoft.com/office/officeart/2008/layout/HorizontalMultiLevelHierarchy"/>
    <dgm:cxn modelId="{830D0101-D010-4745-98AB-9A3A102C6350}" type="presOf" srcId="{B59F3C4B-E3EF-4A4D-8563-640DDEBF3CE9}" destId="{9FDED9C0-30C7-0149-A2BD-001E85552AFA}" srcOrd="1" destOrd="0" presId="urn:microsoft.com/office/officeart/2008/layout/HorizontalMultiLevelHierarchy"/>
    <dgm:cxn modelId="{5BD110F3-EFCD-0C42-A0D4-0A8C01C22892}" type="presOf" srcId="{B2A3469D-94ED-0742-BB4F-C00120D2FD24}" destId="{6C1E62A4-8238-0A4A-8A4B-3ACA566D2EE6}" srcOrd="1" destOrd="0" presId="urn:microsoft.com/office/officeart/2008/layout/HorizontalMultiLevelHierarchy"/>
    <dgm:cxn modelId="{97376DEA-6C9A-664D-AE79-7D589B263831}" type="presOf" srcId="{1F2D8F4E-F107-9F44-B59F-4675F40B3799}" destId="{02B18C85-6694-2E40-86C4-AF0F9267035E}" srcOrd="0" destOrd="0" presId="urn:microsoft.com/office/officeart/2008/layout/HorizontalMultiLevelHierarchy"/>
    <dgm:cxn modelId="{8EA15538-CBC0-A14D-BAEC-D82E9C9B5DA9}" type="presOf" srcId="{E2E6CB81-5FEA-9240-AD56-E631A16E64E4}" destId="{43D4F487-81E3-7942-A00F-5E73F4578EE3}" srcOrd="0" destOrd="0" presId="urn:microsoft.com/office/officeart/2008/layout/HorizontalMultiLevelHierarchy"/>
    <dgm:cxn modelId="{B6FDBEF0-566D-7E4C-A336-1CAABAC3E0ED}" type="presOf" srcId="{F08405F9-7ADE-D343-A6FA-5B5317A1BA15}" destId="{8FCBD926-1802-7146-A4CC-251289E9EC02}" srcOrd="0" destOrd="0" presId="urn:microsoft.com/office/officeart/2008/layout/HorizontalMultiLevelHierarchy"/>
    <dgm:cxn modelId="{B90FC43C-EF4F-B14D-913A-08E1152D2FB9}" type="presOf" srcId="{408CEACC-55AD-E446-A5CD-A22F843A7135}" destId="{AA49DE2B-24F0-9A4B-9FEB-81FD95FCC44F}" srcOrd="0" destOrd="0" presId="urn:microsoft.com/office/officeart/2008/layout/HorizontalMultiLevelHierarchy"/>
    <dgm:cxn modelId="{9A2F2DA5-E85E-CF41-945A-78C24F53B022}" srcId="{E2E6CB81-5FEA-9240-AD56-E631A16E64E4}" destId="{408CEACC-55AD-E446-A5CD-A22F843A7135}" srcOrd="0" destOrd="0" parTransId="{60DC366E-A8FB-AB4D-B3BA-37B04B786F55}" sibTransId="{B6F52147-CEB5-1340-BC2B-3BF0935E73B4}"/>
    <dgm:cxn modelId="{C17BCC2D-9B29-BB41-A745-ED834811681A}" type="presOf" srcId="{B2F3155A-7E34-104A-90ED-5E61AF4CD94D}" destId="{93820954-A34E-5E4A-BAC9-68780002D7B0}" srcOrd="0" destOrd="0" presId="urn:microsoft.com/office/officeart/2008/layout/HorizontalMultiLevelHierarchy"/>
    <dgm:cxn modelId="{F4AF2E57-C3BD-D54C-833A-2E751B8D602E}" type="presOf" srcId="{45DA2CA8-93E2-3B49-9FFF-591B3ACDDAB2}" destId="{BFA3CEE5-B692-9543-9570-50E4D6B164B4}" srcOrd="0" destOrd="0" presId="urn:microsoft.com/office/officeart/2008/layout/HorizontalMultiLevelHierarchy"/>
    <dgm:cxn modelId="{A5C4FC8D-4EAA-884F-9334-FB1038AA83DC}" type="presOf" srcId="{B59F3C4B-E3EF-4A4D-8563-640DDEBF3CE9}" destId="{8D76CD59-79F2-EF42-9C88-7F48A3408AD2}" srcOrd="0" destOrd="0" presId="urn:microsoft.com/office/officeart/2008/layout/HorizontalMultiLevelHierarchy"/>
    <dgm:cxn modelId="{B1CF7C21-AC15-0A43-AD8A-83988C9D825C}" srcId="{B94312A5-5946-1E4D-B927-1C0297E904F4}" destId="{F08405F9-7ADE-D343-A6FA-5B5317A1BA15}" srcOrd="2" destOrd="0" parTransId="{56ECE913-71B9-DD49-A700-6F73E9387DDC}" sibTransId="{ACAF65F5-FD4A-C04C-BD1C-45D978C3DF7B}"/>
    <dgm:cxn modelId="{CE51EE2E-A297-5144-8BC0-B4FC8B58C3C5}" type="presOf" srcId="{56ECE913-71B9-DD49-A700-6F73E9387DDC}" destId="{77ED6F0D-064B-1D45-B874-245DE63E57ED}" srcOrd="0" destOrd="0" presId="urn:microsoft.com/office/officeart/2008/layout/HorizontalMultiLevelHierarchy"/>
    <dgm:cxn modelId="{3771FF0C-195D-8240-BD3B-63ACBF80087F}" type="presOf" srcId="{EBD15CC3-ED4C-FF4A-91D4-05F9C0A72548}" destId="{9706852B-EE9C-6B4F-B758-57D1CCAC34A7}" srcOrd="0" destOrd="0" presId="urn:microsoft.com/office/officeart/2008/layout/HorizontalMultiLevelHierarchy"/>
    <dgm:cxn modelId="{786D94AE-0EA3-F64D-A4C6-56D01079B1D1}" type="presOf" srcId="{B2A3469D-94ED-0742-BB4F-C00120D2FD24}" destId="{617000E5-5213-3248-A170-24E6AF126612}" srcOrd="0" destOrd="0" presId="urn:microsoft.com/office/officeart/2008/layout/HorizontalMultiLevelHierarchy"/>
    <dgm:cxn modelId="{F7C98282-2B1D-C946-AD1C-6CEFF4583109}" type="presOf" srcId="{1622A8FD-604E-1941-8AB9-67F1DFF94980}" destId="{F318ED64-5B07-A74F-B730-61816B48BBDA}" srcOrd="0" destOrd="0" presId="urn:microsoft.com/office/officeart/2008/layout/HorizontalMultiLevelHierarchy"/>
    <dgm:cxn modelId="{400A65A5-6BB6-3846-B7D2-AFA4D614FB72}" type="presOf" srcId="{56ECE913-71B9-DD49-A700-6F73E9387DDC}" destId="{FD1B3AB1-D2A2-8046-9058-E8E0DFBC8F21}" srcOrd="1" destOrd="0" presId="urn:microsoft.com/office/officeart/2008/layout/HorizontalMultiLevelHierarchy"/>
    <dgm:cxn modelId="{33FDB242-1F48-D247-A7A6-6A6E69A12B12}" type="presOf" srcId="{B94312A5-5946-1E4D-B927-1C0297E904F4}" destId="{2D9A28F6-0100-5944-BA22-9950B0C63AE5}" srcOrd="0" destOrd="0" presId="urn:microsoft.com/office/officeart/2008/layout/HorizontalMultiLevelHierarchy"/>
    <dgm:cxn modelId="{7730EF1B-3535-E842-854C-B27C43E50FE3}" srcId="{F08405F9-7ADE-D343-A6FA-5B5317A1BA15}" destId="{810EE41D-A6DD-8B4F-9851-5788947E5701}" srcOrd="1" destOrd="0" parTransId="{45DA2CA8-93E2-3B49-9FFF-591B3ACDDAB2}" sibTransId="{4C7A0D37-06D4-9641-BE14-EA87D78A27AF}"/>
    <dgm:cxn modelId="{AA820164-AD1D-E24A-9620-E6B5B8AB9C14}" type="presOf" srcId="{810EE41D-A6DD-8B4F-9851-5788947E5701}" destId="{1A44139E-4D7D-4944-AF54-1BF03E8ACB37}" srcOrd="0" destOrd="0" presId="urn:microsoft.com/office/officeart/2008/layout/HorizontalMultiLevelHierarchy"/>
    <dgm:cxn modelId="{D5012393-1D32-4445-AD57-B7BBEE32400E}" type="presOf" srcId="{0BA8CD6A-7CED-9742-94EF-15F070CB5021}" destId="{5C442EF6-B183-B347-88B3-08511820BD77}" srcOrd="0" destOrd="0" presId="urn:microsoft.com/office/officeart/2008/layout/HorizontalMultiLevelHierarchy"/>
    <dgm:cxn modelId="{E88300B0-F5F8-254E-B8BE-622193AA4EA1}" type="presOf" srcId="{45DA2CA8-93E2-3B49-9FFF-591B3ACDDAB2}" destId="{4474BEE9-6789-CC4D-B750-A50FCA5697D7}" srcOrd="1" destOrd="0" presId="urn:microsoft.com/office/officeart/2008/layout/HorizontalMultiLevelHierarchy"/>
    <dgm:cxn modelId="{CF18A017-7270-3043-86D2-E997333D12B5}" type="presOf" srcId="{90C3BD30-CF50-CD4A-81E3-3F39E607303E}" destId="{D7A6C3FD-1A8E-534C-92DE-AEFFE323D027}" srcOrd="0" destOrd="0" presId="urn:microsoft.com/office/officeart/2008/layout/HorizontalMultiLevelHierarchy"/>
    <dgm:cxn modelId="{A93E3913-E564-F94D-8325-2FBC3C032729}" type="presOf" srcId="{E85F772A-CF45-3C47-AC73-22E91CD785D2}" destId="{2C215D0B-DB8E-AF49-A080-6FD8351BBDC5}" srcOrd="0" destOrd="0" presId="urn:microsoft.com/office/officeart/2008/layout/HorizontalMultiLevelHierarchy"/>
    <dgm:cxn modelId="{60616A13-EFE6-324B-96CB-B0242B4E9DB3}" srcId="{1622A8FD-604E-1941-8AB9-67F1DFF94980}" destId="{B94312A5-5946-1E4D-B927-1C0297E904F4}" srcOrd="0" destOrd="0" parTransId="{B47DB5C4-A248-2D4C-8A9E-F5C77D473EC2}" sibTransId="{2C91AAF5-6D65-2B4E-BFA5-6D69E3998AF8}"/>
    <dgm:cxn modelId="{85BFC2BC-8B29-1C4D-91CA-E36348550E1D}" type="presOf" srcId="{31F9BEFB-A3C6-C44F-AD11-8C75A53BEB95}" destId="{2D724513-1118-504D-BA2E-6B991DF0B2AA}" srcOrd="0" destOrd="0" presId="urn:microsoft.com/office/officeart/2008/layout/HorizontalMultiLevelHierarchy"/>
    <dgm:cxn modelId="{CC7989A3-D717-9E4D-826D-2192D3C7D099}" type="presOf" srcId="{60DC366E-A8FB-AB4D-B3BA-37B04B786F55}" destId="{2A26C4AF-FAEE-AC43-A81F-1C9F2E0243E7}" srcOrd="1" destOrd="0" presId="urn:microsoft.com/office/officeart/2008/layout/HorizontalMultiLevelHierarchy"/>
    <dgm:cxn modelId="{521F42C9-0950-6F41-B382-0462BD49E8BF}" type="presOf" srcId="{5A593791-C18B-9F44-B2CF-92C51FE5305F}" destId="{0EE242C3-C8EC-EA46-8A9B-B7402D3720F1}" srcOrd="1" destOrd="0" presId="urn:microsoft.com/office/officeart/2008/layout/HorizontalMultiLevelHierarchy"/>
    <dgm:cxn modelId="{4317997B-95C9-574F-934A-21CE93591625}" srcId="{CABD6968-F998-6441-B22E-ADD6646E25DD}" destId="{EBD15CC3-ED4C-FF4A-91D4-05F9C0A72548}" srcOrd="2" destOrd="0" parTransId="{5CCF9502-C633-BD4A-8D63-7E0FABA7EC33}" sibTransId="{E28A5B53-2958-7542-B0BB-9598BBC3E34E}"/>
    <dgm:cxn modelId="{9237C752-B4D2-B24E-A4A0-AEDC8FBD6E7B}" type="presOf" srcId="{C68FB5DA-63A8-4141-B63B-729491EB1F18}" destId="{33DDBAA1-F110-C54B-9E91-B4F344361511}" srcOrd="0" destOrd="0" presId="urn:microsoft.com/office/officeart/2008/layout/HorizontalMultiLevelHierarchy"/>
    <dgm:cxn modelId="{E6407F69-F642-7549-A523-7A5E0ACA951F}" srcId="{F08405F9-7ADE-D343-A6FA-5B5317A1BA15}" destId="{C68FB5DA-63A8-4141-B63B-729491EB1F18}" srcOrd="0" destOrd="0" parTransId="{B2A3469D-94ED-0742-BB4F-C00120D2FD24}" sibTransId="{B0732239-5A29-894D-BE18-31254EE699C3}"/>
    <dgm:cxn modelId="{F86DF178-F3F1-1B4F-8A82-77B6B6567489}" type="presOf" srcId="{1F2D8F4E-F107-9F44-B59F-4675F40B3799}" destId="{708699FB-C87E-7647-8BAC-7961DB409E89}" srcOrd="1" destOrd="0" presId="urn:microsoft.com/office/officeart/2008/layout/HorizontalMultiLevelHierarchy"/>
    <dgm:cxn modelId="{B3731C7B-A78C-C247-B964-0C821D547BA6}" type="presOf" srcId="{6BECBF76-67E5-0B4A-90E6-CE994D142E65}" destId="{A51F76DF-44B5-0141-ABF4-86D1CDEDFE9F}" srcOrd="1" destOrd="0" presId="urn:microsoft.com/office/officeart/2008/layout/HorizontalMultiLevelHierarchy"/>
    <dgm:cxn modelId="{FC5F8B3D-AEA0-5A44-8945-FB303565544D}" type="presOf" srcId="{B2F3155A-7E34-104A-90ED-5E61AF4CD94D}" destId="{7E3C0382-089B-6044-B532-71EFFA6A7C54}" srcOrd="1" destOrd="0" presId="urn:microsoft.com/office/officeart/2008/layout/HorizontalMultiLevelHierarchy"/>
    <dgm:cxn modelId="{63BF8B8F-08BB-FB42-8444-004724AC5886}" type="presOf" srcId="{60DC366E-A8FB-AB4D-B3BA-37B04B786F55}" destId="{1748F93E-FF6E-FE48-8CE7-808009E2A1B9}" srcOrd="0" destOrd="0" presId="urn:microsoft.com/office/officeart/2008/layout/HorizontalMultiLevelHierarchy"/>
    <dgm:cxn modelId="{3F16C755-D533-A341-8869-155C309AFD6B}" type="presOf" srcId="{CABD6968-F998-6441-B22E-ADD6646E25DD}" destId="{2B171BAE-23FE-DD49-BB66-5D0C75B54AAE}" srcOrd="0" destOrd="0" presId="urn:microsoft.com/office/officeart/2008/layout/HorizontalMultiLevelHierarchy"/>
    <dgm:cxn modelId="{AAF2BC4B-70BF-8448-B1A3-9528F38E6BCF}" type="presOf" srcId="{5A593791-C18B-9F44-B2CF-92C51FE5305F}" destId="{7E4D6271-8BF2-1041-9276-45739A0970F6}" srcOrd="0" destOrd="0" presId="urn:microsoft.com/office/officeart/2008/layout/HorizontalMultiLevelHierarchy"/>
    <dgm:cxn modelId="{5E544F10-9269-1742-A31C-B2DA743B9403}" srcId="{31F9BEFB-A3C6-C44F-AD11-8C75A53BEB95}" destId="{90C3BD30-CF50-CD4A-81E3-3F39E607303E}" srcOrd="0" destOrd="0" parTransId="{B2F3155A-7E34-104A-90ED-5E61AF4CD94D}" sibTransId="{D1BCAD6F-3FE1-F242-B33C-68CF3F55A75F}"/>
    <dgm:cxn modelId="{285EC0E3-B93E-5344-AC2C-8CEF783C1300}" type="presOf" srcId="{6BECBF76-67E5-0B4A-90E6-CE994D142E65}" destId="{5DEC76FF-093F-AE4D-965A-ECDC126D0715}" srcOrd="0" destOrd="0" presId="urn:microsoft.com/office/officeart/2008/layout/HorizontalMultiLevelHierarchy"/>
    <dgm:cxn modelId="{BF78E12B-96CB-FE4E-BEB7-454A9690B7DC}" type="presOf" srcId="{5CCF9502-C633-BD4A-8D63-7E0FABA7EC33}" destId="{01B4ED24-D32F-834C-9DE9-74A4C8B99827}" srcOrd="0" destOrd="0" presId="urn:microsoft.com/office/officeart/2008/layout/HorizontalMultiLevelHierarchy"/>
    <dgm:cxn modelId="{CF5DFA9A-E21F-FE46-9BA5-CAD20653BB76}" srcId="{B94312A5-5946-1E4D-B927-1C0297E904F4}" destId="{E2E6CB81-5FEA-9240-AD56-E631A16E64E4}" srcOrd="1" destOrd="0" parTransId="{B59F3C4B-E3EF-4A4D-8563-640DDEBF3CE9}" sibTransId="{84EE7020-B3A2-8C4F-A0D2-B09EA53D909F}"/>
    <dgm:cxn modelId="{5366AC5C-AE98-A44F-BA01-E3AD4A7D59BA}" srcId="{408CEACC-55AD-E446-A5CD-A22F843A7135}" destId="{CABD6968-F998-6441-B22E-ADD6646E25DD}" srcOrd="0" destOrd="0" parTransId="{FA434A93-BAA2-E348-B38B-32D8AA4E9DCF}" sibTransId="{810DC0F0-7277-9940-894E-0F2BFAE443CB}"/>
    <dgm:cxn modelId="{EC7D45C8-6087-AE40-B77D-814466BC5604}" type="presParOf" srcId="{F318ED64-5B07-A74F-B730-61816B48BBDA}" destId="{6AF30B4D-9E98-8D4E-9F88-F91CD9B6CD27}" srcOrd="0" destOrd="0" presId="urn:microsoft.com/office/officeart/2008/layout/HorizontalMultiLevelHierarchy"/>
    <dgm:cxn modelId="{E9449044-DDE7-A741-8796-DB60CBE8E10A}" type="presParOf" srcId="{6AF30B4D-9E98-8D4E-9F88-F91CD9B6CD27}" destId="{2D9A28F6-0100-5944-BA22-9950B0C63AE5}" srcOrd="0" destOrd="0" presId="urn:microsoft.com/office/officeart/2008/layout/HorizontalMultiLevelHierarchy"/>
    <dgm:cxn modelId="{87A6A625-341F-534B-BCD0-A907F23F516B}" type="presParOf" srcId="{6AF30B4D-9E98-8D4E-9F88-F91CD9B6CD27}" destId="{E852FCC2-0EA2-4649-8AC9-8D864F7AD808}" srcOrd="1" destOrd="0" presId="urn:microsoft.com/office/officeart/2008/layout/HorizontalMultiLevelHierarchy"/>
    <dgm:cxn modelId="{31F5DF4F-EA39-A74F-944A-3A4F80A45F88}" type="presParOf" srcId="{E852FCC2-0EA2-4649-8AC9-8D864F7AD808}" destId="{7E4D6271-8BF2-1041-9276-45739A0970F6}" srcOrd="0" destOrd="0" presId="urn:microsoft.com/office/officeart/2008/layout/HorizontalMultiLevelHierarchy"/>
    <dgm:cxn modelId="{FBA91FEB-5AD1-EB44-9E94-A1FEA1F3175D}" type="presParOf" srcId="{7E4D6271-8BF2-1041-9276-45739A0970F6}" destId="{0EE242C3-C8EC-EA46-8A9B-B7402D3720F1}" srcOrd="0" destOrd="0" presId="urn:microsoft.com/office/officeart/2008/layout/HorizontalMultiLevelHierarchy"/>
    <dgm:cxn modelId="{E94EF2A0-941C-E546-B1F2-810FAD902153}" type="presParOf" srcId="{E852FCC2-0EA2-4649-8AC9-8D864F7AD808}" destId="{3C2E8ECB-BABC-8F4E-9FE6-03849CC8C5C9}" srcOrd="1" destOrd="0" presId="urn:microsoft.com/office/officeart/2008/layout/HorizontalMultiLevelHierarchy"/>
    <dgm:cxn modelId="{0AE691D6-EBB0-BE4B-876D-D6897BBA25BB}" type="presParOf" srcId="{3C2E8ECB-BABC-8F4E-9FE6-03849CC8C5C9}" destId="{2D724513-1118-504D-BA2E-6B991DF0B2AA}" srcOrd="0" destOrd="0" presId="urn:microsoft.com/office/officeart/2008/layout/HorizontalMultiLevelHierarchy"/>
    <dgm:cxn modelId="{8F914DEF-D499-4F47-AACF-052EAC065EBE}" type="presParOf" srcId="{3C2E8ECB-BABC-8F4E-9FE6-03849CC8C5C9}" destId="{3F9D4BB3-2800-504D-9E0F-25D874233BCD}" srcOrd="1" destOrd="0" presId="urn:microsoft.com/office/officeart/2008/layout/HorizontalMultiLevelHierarchy"/>
    <dgm:cxn modelId="{14A7F197-7F57-924D-B3ED-CAEA2EA2DB5F}" type="presParOf" srcId="{3F9D4BB3-2800-504D-9E0F-25D874233BCD}" destId="{93820954-A34E-5E4A-BAC9-68780002D7B0}" srcOrd="0" destOrd="0" presId="urn:microsoft.com/office/officeart/2008/layout/HorizontalMultiLevelHierarchy"/>
    <dgm:cxn modelId="{A2BF0AC9-6913-A34F-8107-5258EACDF3D4}" type="presParOf" srcId="{93820954-A34E-5E4A-BAC9-68780002D7B0}" destId="{7E3C0382-089B-6044-B532-71EFFA6A7C54}" srcOrd="0" destOrd="0" presId="urn:microsoft.com/office/officeart/2008/layout/HorizontalMultiLevelHierarchy"/>
    <dgm:cxn modelId="{FBBDFFD8-225E-FC4C-9191-A6FE1B0C6006}" type="presParOf" srcId="{3F9D4BB3-2800-504D-9E0F-25D874233BCD}" destId="{D57D83BA-03FE-FA4C-A4FD-D9CEEEE21AC3}" srcOrd="1" destOrd="0" presId="urn:microsoft.com/office/officeart/2008/layout/HorizontalMultiLevelHierarchy"/>
    <dgm:cxn modelId="{8A03059C-9834-C44A-9E1F-5C9BD2F37EF8}" type="presParOf" srcId="{D57D83BA-03FE-FA4C-A4FD-D9CEEEE21AC3}" destId="{D7A6C3FD-1A8E-534C-92DE-AEFFE323D027}" srcOrd="0" destOrd="0" presId="urn:microsoft.com/office/officeart/2008/layout/HorizontalMultiLevelHierarchy"/>
    <dgm:cxn modelId="{56987C09-6130-714F-A664-CF1FB0DFD3E4}" type="presParOf" srcId="{D57D83BA-03FE-FA4C-A4FD-D9CEEEE21AC3}" destId="{3F8934C3-5ACC-3E41-8916-BCB413E1AB6B}" srcOrd="1" destOrd="0" presId="urn:microsoft.com/office/officeart/2008/layout/HorizontalMultiLevelHierarchy"/>
    <dgm:cxn modelId="{FBD353FB-E28D-BB4E-A277-6DEDA769B073}" type="presParOf" srcId="{E852FCC2-0EA2-4649-8AC9-8D864F7AD808}" destId="{8D76CD59-79F2-EF42-9C88-7F48A3408AD2}" srcOrd="2" destOrd="0" presId="urn:microsoft.com/office/officeart/2008/layout/HorizontalMultiLevelHierarchy"/>
    <dgm:cxn modelId="{B4F85CF5-577F-E44F-B31B-AB1C3472CFAB}" type="presParOf" srcId="{8D76CD59-79F2-EF42-9C88-7F48A3408AD2}" destId="{9FDED9C0-30C7-0149-A2BD-001E85552AFA}" srcOrd="0" destOrd="0" presId="urn:microsoft.com/office/officeart/2008/layout/HorizontalMultiLevelHierarchy"/>
    <dgm:cxn modelId="{E73BA6E5-5B99-6B47-BB11-6F88435D96DE}" type="presParOf" srcId="{E852FCC2-0EA2-4649-8AC9-8D864F7AD808}" destId="{64C5A584-48FF-0B46-BCF2-ABF6199E3441}" srcOrd="3" destOrd="0" presId="urn:microsoft.com/office/officeart/2008/layout/HorizontalMultiLevelHierarchy"/>
    <dgm:cxn modelId="{B2092CAF-26AD-EF4A-9156-61ADAF338546}" type="presParOf" srcId="{64C5A584-48FF-0B46-BCF2-ABF6199E3441}" destId="{43D4F487-81E3-7942-A00F-5E73F4578EE3}" srcOrd="0" destOrd="0" presId="urn:microsoft.com/office/officeart/2008/layout/HorizontalMultiLevelHierarchy"/>
    <dgm:cxn modelId="{6A468EA5-4321-E441-8F6D-BBE93686C481}" type="presParOf" srcId="{64C5A584-48FF-0B46-BCF2-ABF6199E3441}" destId="{2F6E5A6B-21BB-E549-80B9-08ACF8138662}" srcOrd="1" destOrd="0" presId="urn:microsoft.com/office/officeart/2008/layout/HorizontalMultiLevelHierarchy"/>
    <dgm:cxn modelId="{28E2FB71-4A23-C742-BA5C-06A11F669B73}" type="presParOf" srcId="{2F6E5A6B-21BB-E549-80B9-08ACF8138662}" destId="{1748F93E-FF6E-FE48-8CE7-808009E2A1B9}" srcOrd="0" destOrd="0" presId="urn:microsoft.com/office/officeart/2008/layout/HorizontalMultiLevelHierarchy"/>
    <dgm:cxn modelId="{8F93C7E1-B87E-9249-A7C5-00F095B8299A}" type="presParOf" srcId="{1748F93E-FF6E-FE48-8CE7-808009E2A1B9}" destId="{2A26C4AF-FAEE-AC43-A81F-1C9F2E0243E7}" srcOrd="0" destOrd="0" presId="urn:microsoft.com/office/officeart/2008/layout/HorizontalMultiLevelHierarchy"/>
    <dgm:cxn modelId="{F97AB65B-0678-0A44-90C5-CEB672ECE43E}" type="presParOf" srcId="{2F6E5A6B-21BB-E549-80B9-08ACF8138662}" destId="{40BE9A1D-D5B9-4D46-A4D7-0F5FAC5DD37A}" srcOrd="1" destOrd="0" presId="urn:microsoft.com/office/officeart/2008/layout/HorizontalMultiLevelHierarchy"/>
    <dgm:cxn modelId="{E11FDC6F-FF5D-D24B-9199-EA14340C2C21}" type="presParOf" srcId="{40BE9A1D-D5B9-4D46-A4D7-0F5FAC5DD37A}" destId="{AA49DE2B-24F0-9A4B-9FEB-81FD95FCC44F}" srcOrd="0" destOrd="0" presId="urn:microsoft.com/office/officeart/2008/layout/HorizontalMultiLevelHierarchy"/>
    <dgm:cxn modelId="{95603DE3-2CB8-1E47-A26D-F6DDC76D79E0}" type="presParOf" srcId="{40BE9A1D-D5B9-4D46-A4D7-0F5FAC5DD37A}" destId="{97278E26-1429-3440-883A-B89B2633F06E}" srcOrd="1" destOrd="0" presId="urn:microsoft.com/office/officeart/2008/layout/HorizontalMultiLevelHierarchy"/>
    <dgm:cxn modelId="{AF397C90-C1D0-FB45-A344-A211A45AA7C0}" type="presParOf" srcId="{97278E26-1429-3440-883A-B89B2633F06E}" destId="{D7107EF6-7A79-3E42-A515-7BA0F42B4627}" srcOrd="0" destOrd="0" presId="urn:microsoft.com/office/officeart/2008/layout/HorizontalMultiLevelHierarchy"/>
    <dgm:cxn modelId="{395EBFD1-BC2C-8A4F-8F8C-C3A0E2BA8DBA}" type="presParOf" srcId="{D7107EF6-7A79-3E42-A515-7BA0F42B4627}" destId="{D22092D8-A34A-ED49-AE73-E6FD1FC58878}" srcOrd="0" destOrd="0" presId="urn:microsoft.com/office/officeart/2008/layout/HorizontalMultiLevelHierarchy"/>
    <dgm:cxn modelId="{39A8CEA2-580C-FD4B-84B8-5AF4C37A227E}" type="presParOf" srcId="{97278E26-1429-3440-883A-B89B2633F06E}" destId="{9408A59B-C1B5-F84A-803A-5A95446CCCEC}" srcOrd="1" destOrd="0" presId="urn:microsoft.com/office/officeart/2008/layout/HorizontalMultiLevelHierarchy"/>
    <dgm:cxn modelId="{58AD60D8-C820-E14B-869F-7ED00AAD7750}" type="presParOf" srcId="{9408A59B-C1B5-F84A-803A-5A95446CCCEC}" destId="{2B171BAE-23FE-DD49-BB66-5D0C75B54AAE}" srcOrd="0" destOrd="0" presId="urn:microsoft.com/office/officeart/2008/layout/HorizontalMultiLevelHierarchy"/>
    <dgm:cxn modelId="{0750D54C-9F4D-2C41-90FE-46EA74512AFB}" type="presParOf" srcId="{9408A59B-C1B5-F84A-803A-5A95446CCCEC}" destId="{36A79300-D72F-C141-A251-6F0A6A4B1848}" srcOrd="1" destOrd="0" presId="urn:microsoft.com/office/officeart/2008/layout/HorizontalMultiLevelHierarchy"/>
    <dgm:cxn modelId="{4899CA38-2917-5848-B0EC-5B3BDCC23AA6}" type="presParOf" srcId="{36A79300-D72F-C141-A251-6F0A6A4B1848}" destId="{5DEC76FF-093F-AE4D-965A-ECDC126D0715}" srcOrd="0" destOrd="0" presId="urn:microsoft.com/office/officeart/2008/layout/HorizontalMultiLevelHierarchy"/>
    <dgm:cxn modelId="{2418D3B8-EEC5-D04B-8702-BA2C76DC832A}" type="presParOf" srcId="{5DEC76FF-093F-AE4D-965A-ECDC126D0715}" destId="{A51F76DF-44B5-0141-ABF4-86D1CDEDFE9F}" srcOrd="0" destOrd="0" presId="urn:microsoft.com/office/officeart/2008/layout/HorizontalMultiLevelHierarchy"/>
    <dgm:cxn modelId="{C269A341-DAF4-934C-918B-76A71003AC12}" type="presParOf" srcId="{36A79300-D72F-C141-A251-6F0A6A4B1848}" destId="{1651B7A9-0EF9-2047-81B1-E22FAAFE0296}" srcOrd="1" destOrd="0" presId="urn:microsoft.com/office/officeart/2008/layout/HorizontalMultiLevelHierarchy"/>
    <dgm:cxn modelId="{925CEE45-3087-5D41-9F9E-E30FDC680235}" type="presParOf" srcId="{1651B7A9-0EF9-2047-81B1-E22FAAFE0296}" destId="{5C442EF6-B183-B347-88B3-08511820BD77}" srcOrd="0" destOrd="0" presId="urn:microsoft.com/office/officeart/2008/layout/HorizontalMultiLevelHierarchy"/>
    <dgm:cxn modelId="{CE636649-4EE8-E248-88CA-59BF001FB72A}" type="presParOf" srcId="{1651B7A9-0EF9-2047-81B1-E22FAAFE0296}" destId="{5C3AA0AB-936B-BB43-95B3-366E83D3F0FD}" srcOrd="1" destOrd="0" presId="urn:microsoft.com/office/officeart/2008/layout/HorizontalMultiLevelHierarchy"/>
    <dgm:cxn modelId="{77BB880B-8EF8-9B44-B5E9-D6B2FFAA29F4}" type="presParOf" srcId="{36A79300-D72F-C141-A251-6F0A6A4B1848}" destId="{02B18C85-6694-2E40-86C4-AF0F9267035E}" srcOrd="2" destOrd="0" presId="urn:microsoft.com/office/officeart/2008/layout/HorizontalMultiLevelHierarchy"/>
    <dgm:cxn modelId="{CF17BE21-C275-9C48-895C-AD621DA64E69}" type="presParOf" srcId="{02B18C85-6694-2E40-86C4-AF0F9267035E}" destId="{708699FB-C87E-7647-8BAC-7961DB409E89}" srcOrd="0" destOrd="0" presId="urn:microsoft.com/office/officeart/2008/layout/HorizontalMultiLevelHierarchy"/>
    <dgm:cxn modelId="{69A88F3B-FEB5-3746-A495-13261E63B1B2}" type="presParOf" srcId="{36A79300-D72F-C141-A251-6F0A6A4B1848}" destId="{DC084B4B-880A-514A-AA81-9033651C7C66}" srcOrd="3" destOrd="0" presId="urn:microsoft.com/office/officeart/2008/layout/HorizontalMultiLevelHierarchy"/>
    <dgm:cxn modelId="{D0FD41C4-63A3-7E4D-9D3D-8F4413BFD96F}" type="presParOf" srcId="{DC084B4B-880A-514A-AA81-9033651C7C66}" destId="{2C215D0B-DB8E-AF49-A080-6FD8351BBDC5}" srcOrd="0" destOrd="0" presId="urn:microsoft.com/office/officeart/2008/layout/HorizontalMultiLevelHierarchy"/>
    <dgm:cxn modelId="{CCB6FBBF-99B4-4043-B9A3-44AF62120EB3}" type="presParOf" srcId="{DC084B4B-880A-514A-AA81-9033651C7C66}" destId="{1A8CE0F5-1352-394F-9E1D-00B547255645}" srcOrd="1" destOrd="0" presId="urn:microsoft.com/office/officeart/2008/layout/HorizontalMultiLevelHierarchy"/>
    <dgm:cxn modelId="{08D28D0C-C9EB-6946-8136-1B564B312F92}" type="presParOf" srcId="{36A79300-D72F-C141-A251-6F0A6A4B1848}" destId="{01B4ED24-D32F-834C-9DE9-74A4C8B99827}" srcOrd="4" destOrd="0" presId="urn:microsoft.com/office/officeart/2008/layout/HorizontalMultiLevelHierarchy"/>
    <dgm:cxn modelId="{266015F9-2C36-BD4C-A564-6BF3D955FA0D}" type="presParOf" srcId="{01B4ED24-D32F-834C-9DE9-74A4C8B99827}" destId="{5647A241-AB9E-2440-980A-AC4C2600EF68}" srcOrd="0" destOrd="0" presId="urn:microsoft.com/office/officeart/2008/layout/HorizontalMultiLevelHierarchy"/>
    <dgm:cxn modelId="{281FF091-2F1C-1A48-AF1C-C8C25E2E6772}" type="presParOf" srcId="{36A79300-D72F-C141-A251-6F0A6A4B1848}" destId="{083229F9-87C6-4640-9E6A-CFEB709EFA9E}" srcOrd="5" destOrd="0" presId="urn:microsoft.com/office/officeart/2008/layout/HorizontalMultiLevelHierarchy"/>
    <dgm:cxn modelId="{B0F18A5D-655F-344A-BF35-B9AF90730D0E}" type="presParOf" srcId="{083229F9-87C6-4640-9E6A-CFEB709EFA9E}" destId="{9706852B-EE9C-6B4F-B758-57D1CCAC34A7}" srcOrd="0" destOrd="0" presId="urn:microsoft.com/office/officeart/2008/layout/HorizontalMultiLevelHierarchy"/>
    <dgm:cxn modelId="{7856684B-5035-9645-9960-8802FC8E80E7}" type="presParOf" srcId="{083229F9-87C6-4640-9E6A-CFEB709EFA9E}" destId="{D80AD290-CC5F-AB41-88B2-F3E624147236}" srcOrd="1" destOrd="0" presId="urn:microsoft.com/office/officeart/2008/layout/HorizontalMultiLevelHierarchy"/>
    <dgm:cxn modelId="{47E35134-BFD1-B649-B7A3-52EACF193855}" type="presParOf" srcId="{E852FCC2-0EA2-4649-8AC9-8D864F7AD808}" destId="{77ED6F0D-064B-1D45-B874-245DE63E57ED}" srcOrd="4" destOrd="0" presId="urn:microsoft.com/office/officeart/2008/layout/HorizontalMultiLevelHierarchy"/>
    <dgm:cxn modelId="{F1F2311A-4699-B247-B49B-1C8DD215F509}" type="presParOf" srcId="{77ED6F0D-064B-1D45-B874-245DE63E57ED}" destId="{FD1B3AB1-D2A2-8046-9058-E8E0DFBC8F21}" srcOrd="0" destOrd="0" presId="urn:microsoft.com/office/officeart/2008/layout/HorizontalMultiLevelHierarchy"/>
    <dgm:cxn modelId="{DEB3EF07-1A06-C848-BD4F-83A87FF43F15}" type="presParOf" srcId="{E852FCC2-0EA2-4649-8AC9-8D864F7AD808}" destId="{10368244-1552-7A4D-8D8C-3398301AD15D}" srcOrd="5" destOrd="0" presId="urn:microsoft.com/office/officeart/2008/layout/HorizontalMultiLevelHierarchy"/>
    <dgm:cxn modelId="{727847CF-A2AE-6648-B09C-875170FCDB3C}" type="presParOf" srcId="{10368244-1552-7A4D-8D8C-3398301AD15D}" destId="{8FCBD926-1802-7146-A4CC-251289E9EC02}" srcOrd="0" destOrd="0" presId="urn:microsoft.com/office/officeart/2008/layout/HorizontalMultiLevelHierarchy"/>
    <dgm:cxn modelId="{48C665D0-5826-4149-9063-BBC21A410E42}" type="presParOf" srcId="{10368244-1552-7A4D-8D8C-3398301AD15D}" destId="{7851DC4C-C179-0C46-AA23-6B3A1D53D351}" srcOrd="1" destOrd="0" presId="urn:microsoft.com/office/officeart/2008/layout/HorizontalMultiLevelHierarchy"/>
    <dgm:cxn modelId="{FC5DD29E-911B-7E45-A867-01939059CD1C}" type="presParOf" srcId="{7851DC4C-C179-0C46-AA23-6B3A1D53D351}" destId="{617000E5-5213-3248-A170-24E6AF126612}" srcOrd="0" destOrd="0" presId="urn:microsoft.com/office/officeart/2008/layout/HorizontalMultiLevelHierarchy"/>
    <dgm:cxn modelId="{F49332F3-CF71-BC4A-942D-C7794487A1CE}" type="presParOf" srcId="{617000E5-5213-3248-A170-24E6AF126612}" destId="{6C1E62A4-8238-0A4A-8A4B-3ACA566D2EE6}" srcOrd="0" destOrd="0" presId="urn:microsoft.com/office/officeart/2008/layout/HorizontalMultiLevelHierarchy"/>
    <dgm:cxn modelId="{8AC8D302-1F68-7C47-A1A8-9F6F03AB7B68}" type="presParOf" srcId="{7851DC4C-C179-0C46-AA23-6B3A1D53D351}" destId="{3CDF358F-F117-914E-ABCD-86F29C94309E}" srcOrd="1" destOrd="0" presId="urn:microsoft.com/office/officeart/2008/layout/HorizontalMultiLevelHierarchy"/>
    <dgm:cxn modelId="{8897637D-F8AA-E848-9E12-09549F062F7C}" type="presParOf" srcId="{3CDF358F-F117-914E-ABCD-86F29C94309E}" destId="{33DDBAA1-F110-C54B-9E91-B4F344361511}" srcOrd="0" destOrd="0" presId="urn:microsoft.com/office/officeart/2008/layout/HorizontalMultiLevelHierarchy"/>
    <dgm:cxn modelId="{511170DD-542C-C443-8CED-9F59F0AFBA0E}" type="presParOf" srcId="{3CDF358F-F117-914E-ABCD-86F29C94309E}" destId="{9AE04DE9-A732-354B-A669-32FF0923AF9E}" srcOrd="1" destOrd="0" presId="urn:microsoft.com/office/officeart/2008/layout/HorizontalMultiLevelHierarchy"/>
    <dgm:cxn modelId="{4B8CFD0B-FB60-D64B-BA31-0A81BFFFB11C}" type="presParOf" srcId="{7851DC4C-C179-0C46-AA23-6B3A1D53D351}" destId="{BFA3CEE5-B692-9543-9570-50E4D6B164B4}" srcOrd="2" destOrd="0" presId="urn:microsoft.com/office/officeart/2008/layout/HorizontalMultiLevelHierarchy"/>
    <dgm:cxn modelId="{B5432A7A-CEF6-AD49-A135-C194442128E3}" type="presParOf" srcId="{BFA3CEE5-B692-9543-9570-50E4D6B164B4}" destId="{4474BEE9-6789-CC4D-B750-A50FCA5697D7}" srcOrd="0" destOrd="0" presId="urn:microsoft.com/office/officeart/2008/layout/HorizontalMultiLevelHierarchy"/>
    <dgm:cxn modelId="{FAC49FB8-386C-0844-9A2C-A2D1D8652FED}" type="presParOf" srcId="{7851DC4C-C179-0C46-AA23-6B3A1D53D351}" destId="{C3E8C630-DEC0-7E42-9288-CC2F8DC9BDB2}" srcOrd="3" destOrd="0" presId="urn:microsoft.com/office/officeart/2008/layout/HorizontalMultiLevelHierarchy"/>
    <dgm:cxn modelId="{5AFD691B-D699-BF4B-8A98-A780D91D5147}" type="presParOf" srcId="{C3E8C630-DEC0-7E42-9288-CC2F8DC9BDB2}" destId="{1A44139E-4D7D-4944-AF54-1BF03E8ACB37}" srcOrd="0" destOrd="0" presId="urn:microsoft.com/office/officeart/2008/layout/HorizontalMultiLevelHierarchy"/>
    <dgm:cxn modelId="{6B323363-12D8-0C4A-84FD-888C48ADDBAA}" type="presParOf" srcId="{C3E8C630-DEC0-7E42-9288-CC2F8DC9BDB2}" destId="{6F422972-B318-3D4C-AD29-5855A56A56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0C3A6-8BC5-254C-90B5-8DEA96553290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E738619-CA30-4747-9A3E-1215CC5C243D}">
      <dgm:prSet phldrT="[Texto]" custT="1"/>
      <dgm:spPr/>
      <dgm:t>
        <a:bodyPr/>
        <a:lstStyle/>
        <a:p>
          <a:r>
            <a:rPr lang="es-ES" sz="28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DIPTONGO</a:t>
          </a:r>
          <a:endParaRPr lang="es-ES" sz="2800" b="1" cap="none" spc="0" dirty="0">
            <a:ln w="1905"/>
            <a:solidFill>
              <a:srgbClr val="0000FF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C387258-5F16-7047-BB2F-B7F71B6F7B93}" type="parTrans" cxnId="{D6CC9F93-14F9-A54A-9ACE-D053D1346834}">
      <dgm:prSet/>
      <dgm:spPr/>
      <dgm:t>
        <a:bodyPr/>
        <a:lstStyle/>
        <a:p>
          <a:endParaRPr lang="es-ES"/>
        </a:p>
      </dgm:t>
    </dgm:pt>
    <dgm:pt modelId="{922BEA08-AECF-2F42-AB00-9B4155F21836}" type="sibTrans" cxnId="{D6CC9F93-14F9-A54A-9ACE-D053D1346834}">
      <dgm:prSet/>
      <dgm:spPr/>
      <dgm:t>
        <a:bodyPr/>
        <a:lstStyle/>
        <a:p>
          <a:endParaRPr lang="es-ES"/>
        </a:p>
      </dgm:t>
    </dgm:pt>
    <dgm:pt modelId="{FDB4FDFD-DB95-444C-8F27-9842BE395E30}">
      <dgm:prSet phldrT="[Texto]" custT="1"/>
      <dgm:spPr/>
      <dgm:t>
        <a:bodyPr/>
        <a:lstStyle/>
        <a:p>
          <a:r>
            <a:rPr lang="es-ES" sz="2000" b="0" dirty="0" smtClean="0">
              <a:solidFill>
                <a:schemeClr val="tx1"/>
              </a:solidFill>
            </a:rPr>
            <a:t>vocal abierta </a:t>
          </a:r>
        </a:p>
        <a:p>
          <a:r>
            <a:rPr lang="es-ES" sz="2000" dirty="0" smtClean="0"/>
            <a:t>+</a:t>
          </a:r>
        </a:p>
        <a:p>
          <a:r>
            <a:rPr lang="es-ES" sz="2000" dirty="0" smtClean="0"/>
            <a:t> vocal cerrada</a:t>
          </a:r>
          <a:endParaRPr lang="es-ES" sz="2000" dirty="0"/>
        </a:p>
      </dgm:t>
    </dgm:pt>
    <dgm:pt modelId="{B02C063C-2D7B-5041-8066-45A2539EF293}" type="parTrans" cxnId="{8BD10F37-59E0-AC42-88FD-AE0E4546C89F}">
      <dgm:prSet/>
      <dgm:spPr/>
      <dgm:t>
        <a:bodyPr/>
        <a:lstStyle/>
        <a:p>
          <a:endParaRPr lang="es-ES"/>
        </a:p>
      </dgm:t>
    </dgm:pt>
    <dgm:pt modelId="{5F50B079-CEE7-FE4B-A63F-5BD13D635DA1}" type="sibTrans" cxnId="{8BD10F37-59E0-AC42-88FD-AE0E4546C89F}">
      <dgm:prSet/>
      <dgm:spPr/>
      <dgm:t>
        <a:bodyPr/>
        <a:lstStyle/>
        <a:p>
          <a:endParaRPr lang="es-ES"/>
        </a:p>
      </dgm:t>
    </dgm:pt>
    <dgm:pt modelId="{0EBD4FD4-0E79-A941-8A79-D398C72CF612}">
      <dgm:prSet phldrT="[Texto]"/>
      <dgm:spPr/>
      <dgm:t>
        <a:bodyPr/>
        <a:lstStyle/>
        <a:p>
          <a:r>
            <a:rPr lang="es-ES" dirty="0" smtClean="0"/>
            <a:t>vocal cerrada </a:t>
          </a:r>
        </a:p>
        <a:p>
          <a:r>
            <a:rPr lang="es-ES" dirty="0" smtClean="0"/>
            <a:t>+ </a:t>
          </a:r>
        </a:p>
        <a:p>
          <a:r>
            <a:rPr lang="es-ES" dirty="0" smtClean="0"/>
            <a:t>vocal abierta</a:t>
          </a:r>
          <a:endParaRPr lang="es-ES" dirty="0"/>
        </a:p>
      </dgm:t>
    </dgm:pt>
    <dgm:pt modelId="{C4FD0F81-6CB9-F74E-A20E-DCD804E1AFC0}" type="parTrans" cxnId="{E208D135-6442-DA45-AA4D-C1A6610FF056}">
      <dgm:prSet/>
      <dgm:spPr/>
      <dgm:t>
        <a:bodyPr/>
        <a:lstStyle/>
        <a:p>
          <a:endParaRPr lang="es-ES"/>
        </a:p>
      </dgm:t>
    </dgm:pt>
    <dgm:pt modelId="{3A7CD1CA-86D4-024D-A02B-CA66DD062FC3}" type="sibTrans" cxnId="{E208D135-6442-DA45-AA4D-C1A6610FF056}">
      <dgm:prSet/>
      <dgm:spPr/>
      <dgm:t>
        <a:bodyPr/>
        <a:lstStyle/>
        <a:p>
          <a:endParaRPr lang="es-ES"/>
        </a:p>
      </dgm:t>
    </dgm:pt>
    <dgm:pt modelId="{20A0E59E-8472-204D-9CAC-8FF86F5DC1A4}">
      <dgm:prSet phldrT="[Texto]"/>
      <dgm:spPr/>
      <dgm:t>
        <a:bodyPr/>
        <a:lstStyle/>
        <a:p>
          <a:r>
            <a:rPr lang="es-ES" dirty="0" smtClean="0"/>
            <a:t>vocal cerrada </a:t>
          </a:r>
        </a:p>
        <a:p>
          <a:r>
            <a:rPr lang="es-ES" dirty="0" smtClean="0"/>
            <a:t>+</a:t>
          </a:r>
        </a:p>
        <a:p>
          <a:r>
            <a:rPr lang="es-ES" dirty="0" smtClean="0"/>
            <a:t> vocal cerrada</a:t>
          </a:r>
          <a:endParaRPr lang="es-ES" dirty="0"/>
        </a:p>
      </dgm:t>
    </dgm:pt>
    <dgm:pt modelId="{E9AA1747-A741-B048-9E53-94A344FCB623}" type="parTrans" cxnId="{252CCE6B-F5C8-994B-9AFC-B632F5457F5D}">
      <dgm:prSet/>
      <dgm:spPr/>
      <dgm:t>
        <a:bodyPr/>
        <a:lstStyle/>
        <a:p>
          <a:endParaRPr lang="es-ES"/>
        </a:p>
      </dgm:t>
    </dgm:pt>
    <dgm:pt modelId="{324F419E-EC5D-0049-A54F-427827917B96}" type="sibTrans" cxnId="{252CCE6B-F5C8-994B-9AFC-B632F5457F5D}">
      <dgm:prSet/>
      <dgm:spPr/>
      <dgm:t>
        <a:bodyPr/>
        <a:lstStyle/>
        <a:p>
          <a:endParaRPr lang="es-ES"/>
        </a:p>
      </dgm:t>
    </dgm:pt>
    <dgm:pt modelId="{8F4F33E1-C987-A747-8F6A-AD8161DCDE84}" type="pres">
      <dgm:prSet presAssocID="{9040C3A6-8BC5-254C-90B5-8DEA965532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23C735-9301-C34B-BFBA-5CB920CACBA0}" type="pres">
      <dgm:prSet presAssocID="{6E738619-CA30-4747-9A3E-1215CC5C243D}" presName="hierRoot1" presStyleCnt="0"/>
      <dgm:spPr/>
    </dgm:pt>
    <dgm:pt modelId="{4D557296-BAB0-9F44-9563-CA01EC52DFCE}" type="pres">
      <dgm:prSet presAssocID="{6E738619-CA30-4747-9A3E-1215CC5C243D}" presName="composite" presStyleCnt="0"/>
      <dgm:spPr/>
    </dgm:pt>
    <dgm:pt modelId="{85AD158E-7D41-234B-BDD5-481CDAB2BA65}" type="pres">
      <dgm:prSet presAssocID="{6E738619-CA30-4747-9A3E-1215CC5C243D}" presName="background" presStyleLbl="node0" presStyleIdx="0" presStyleCnt="1"/>
      <dgm:spPr/>
    </dgm:pt>
    <dgm:pt modelId="{47E1CD87-7BBF-EA41-B0BB-14FA9E87450E}" type="pres">
      <dgm:prSet presAssocID="{6E738619-CA30-4747-9A3E-1215CC5C243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81E0C6-A2B2-0246-B87B-DD31D4198928}" type="pres">
      <dgm:prSet presAssocID="{6E738619-CA30-4747-9A3E-1215CC5C243D}" presName="hierChild2" presStyleCnt="0"/>
      <dgm:spPr/>
    </dgm:pt>
    <dgm:pt modelId="{EE10C51E-FE37-6B4A-AA43-A982A67155E5}" type="pres">
      <dgm:prSet presAssocID="{B02C063C-2D7B-5041-8066-45A2539EF293}" presName="Name10" presStyleLbl="parChTrans1D2" presStyleIdx="0" presStyleCnt="3"/>
      <dgm:spPr/>
      <dgm:t>
        <a:bodyPr/>
        <a:lstStyle/>
        <a:p>
          <a:endParaRPr lang="es-ES"/>
        </a:p>
      </dgm:t>
    </dgm:pt>
    <dgm:pt modelId="{F773A665-E8D0-0A49-8510-3805C11182E7}" type="pres">
      <dgm:prSet presAssocID="{FDB4FDFD-DB95-444C-8F27-9842BE395E30}" presName="hierRoot2" presStyleCnt="0"/>
      <dgm:spPr/>
    </dgm:pt>
    <dgm:pt modelId="{CE6D79ED-ED1F-824E-B9D8-BEA48D969BD1}" type="pres">
      <dgm:prSet presAssocID="{FDB4FDFD-DB95-444C-8F27-9842BE395E30}" presName="composite2" presStyleCnt="0"/>
      <dgm:spPr/>
    </dgm:pt>
    <dgm:pt modelId="{9A2BE927-575F-D246-A54C-11B084539784}" type="pres">
      <dgm:prSet presAssocID="{FDB4FDFD-DB95-444C-8F27-9842BE395E30}" presName="background2" presStyleLbl="node2" presStyleIdx="0" presStyleCnt="3"/>
      <dgm:spPr/>
    </dgm:pt>
    <dgm:pt modelId="{4A84F043-EC12-5248-BB58-719C8A9FD0EB}" type="pres">
      <dgm:prSet presAssocID="{FDB4FDFD-DB95-444C-8F27-9842BE395E3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E9A3A-6759-964F-B405-E96F884B1691}" type="pres">
      <dgm:prSet presAssocID="{FDB4FDFD-DB95-444C-8F27-9842BE395E30}" presName="hierChild3" presStyleCnt="0"/>
      <dgm:spPr/>
    </dgm:pt>
    <dgm:pt modelId="{970153A8-3823-5F48-8658-7BFD03545972}" type="pres">
      <dgm:prSet presAssocID="{C4FD0F81-6CB9-F74E-A20E-DCD804E1AFC0}" presName="Name10" presStyleLbl="parChTrans1D2" presStyleIdx="1" presStyleCnt="3"/>
      <dgm:spPr/>
      <dgm:t>
        <a:bodyPr/>
        <a:lstStyle/>
        <a:p>
          <a:endParaRPr lang="es-ES"/>
        </a:p>
      </dgm:t>
    </dgm:pt>
    <dgm:pt modelId="{F7582E37-D9DF-8E4E-9206-885D41653441}" type="pres">
      <dgm:prSet presAssocID="{0EBD4FD4-0E79-A941-8A79-D398C72CF612}" presName="hierRoot2" presStyleCnt="0"/>
      <dgm:spPr/>
    </dgm:pt>
    <dgm:pt modelId="{78AC3523-3ECE-324E-A3D7-AADA95804E67}" type="pres">
      <dgm:prSet presAssocID="{0EBD4FD4-0E79-A941-8A79-D398C72CF612}" presName="composite2" presStyleCnt="0"/>
      <dgm:spPr/>
    </dgm:pt>
    <dgm:pt modelId="{553BE67D-0E31-C543-9CF6-62814A8D8E1A}" type="pres">
      <dgm:prSet presAssocID="{0EBD4FD4-0E79-A941-8A79-D398C72CF612}" presName="background2" presStyleLbl="node2" presStyleIdx="1" presStyleCnt="3"/>
      <dgm:spPr/>
    </dgm:pt>
    <dgm:pt modelId="{35CE2F7C-7F68-7F4A-8892-AD18C9969510}" type="pres">
      <dgm:prSet presAssocID="{0EBD4FD4-0E79-A941-8A79-D398C72CF61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6EB8C9-A087-494A-A70F-FFA0506D6C63}" type="pres">
      <dgm:prSet presAssocID="{0EBD4FD4-0E79-A941-8A79-D398C72CF612}" presName="hierChild3" presStyleCnt="0"/>
      <dgm:spPr/>
    </dgm:pt>
    <dgm:pt modelId="{A2BCA759-0ED1-E746-84AD-1495F97923CD}" type="pres">
      <dgm:prSet presAssocID="{E9AA1747-A741-B048-9E53-94A344FCB623}" presName="Name10" presStyleLbl="parChTrans1D2" presStyleIdx="2" presStyleCnt="3"/>
      <dgm:spPr/>
      <dgm:t>
        <a:bodyPr/>
        <a:lstStyle/>
        <a:p>
          <a:endParaRPr lang="es-ES"/>
        </a:p>
      </dgm:t>
    </dgm:pt>
    <dgm:pt modelId="{614139DB-6469-FB40-BD98-8C3B1F9BEE87}" type="pres">
      <dgm:prSet presAssocID="{20A0E59E-8472-204D-9CAC-8FF86F5DC1A4}" presName="hierRoot2" presStyleCnt="0"/>
      <dgm:spPr/>
    </dgm:pt>
    <dgm:pt modelId="{84DD9651-1CEA-034D-9284-CBD457F84086}" type="pres">
      <dgm:prSet presAssocID="{20A0E59E-8472-204D-9CAC-8FF86F5DC1A4}" presName="composite2" presStyleCnt="0"/>
      <dgm:spPr/>
    </dgm:pt>
    <dgm:pt modelId="{B64D98DD-0D48-A84B-BE51-422666DC0C21}" type="pres">
      <dgm:prSet presAssocID="{20A0E59E-8472-204D-9CAC-8FF86F5DC1A4}" presName="background2" presStyleLbl="node2" presStyleIdx="2" presStyleCnt="3"/>
      <dgm:spPr/>
    </dgm:pt>
    <dgm:pt modelId="{7D9F3EBD-AB6B-D14A-A648-EF34D78266A8}" type="pres">
      <dgm:prSet presAssocID="{20A0E59E-8472-204D-9CAC-8FF86F5DC1A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D68D4B-1E81-454E-B162-BBC59306F8A6}" type="pres">
      <dgm:prSet presAssocID="{20A0E59E-8472-204D-9CAC-8FF86F5DC1A4}" presName="hierChild3" presStyleCnt="0"/>
      <dgm:spPr/>
    </dgm:pt>
  </dgm:ptLst>
  <dgm:cxnLst>
    <dgm:cxn modelId="{ACC72D1B-41CF-9849-9543-47EB03B2B0E0}" type="presOf" srcId="{C4FD0F81-6CB9-F74E-A20E-DCD804E1AFC0}" destId="{970153A8-3823-5F48-8658-7BFD03545972}" srcOrd="0" destOrd="0" presId="urn:microsoft.com/office/officeart/2005/8/layout/hierarchy1"/>
    <dgm:cxn modelId="{252CCE6B-F5C8-994B-9AFC-B632F5457F5D}" srcId="{6E738619-CA30-4747-9A3E-1215CC5C243D}" destId="{20A0E59E-8472-204D-9CAC-8FF86F5DC1A4}" srcOrd="2" destOrd="0" parTransId="{E9AA1747-A741-B048-9E53-94A344FCB623}" sibTransId="{324F419E-EC5D-0049-A54F-427827917B96}"/>
    <dgm:cxn modelId="{8BD10F37-59E0-AC42-88FD-AE0E4546C89F}" srcId="{6E738619-CA30-4747-9A3E-1215CC5C243D}" destId="{FDB4FDFD-DB95-444C-8F27-9842BE395E30}" srcOrd="0" destOrd="0" parTransId="{B02C063C-2D7B-5041-8066-45A2539EF293}" sibTransId="{5F50B079-CEE7-FE4B-A63F-5BD13D635DA1}"/>
    <dgm:cxn modelId="{D6CC9F93-14F9-A54A-9ACE-D053D1346834}" srcId="{9040C3A6-8BC5-254C-90B5-8DEA96553290}" destId="{6E738619-CA30-4747-9A3E-1215CC5C243D}" srcOrd="0" destOrd="0" parTransId="{BC387258-5F16-7047-BB2F-B7F71B6F7B93}" sibTransId="{922BEA08-AECF-2F42-AB00-9B4155F21836}"/>
    <dgm:cxn modelId="{F617F912-7AB0-7845-9D81-F027C0DBE2A4}" type="presOf" srcId="{20A0E59E-8472-204D-9CAC-8FF86F5DC1A4}" destId="{7D9F3EBD-AB6B-D14A-A648-EF34D78266A8}" srcOrd="0" destOrd="0" presId="urn:microsoft.com/office/officeart/2005/8/layout/hierarchy1"/>
    <dgm:cxn modelId="{E208D135-6442-DA45-AA4D-C1A6610FF056}" srcId="{6E738619-CA30-4747-9A3E-1215CC5C243D}" destId="{0EBD4FD4-0E79-A941-8A79-D398C72CF612}" srcOrd="1" destOrd="0" parTransId="{C4FD0F81-6CB9-F74E-A20E-DCD804E1AFC0}" sibTransId="{3A7CD1CA-86D4-024D-A02B-CA66DD062FC3}"/>
    <dgm:cxn modelId="{C56E3966-94AB-9644-9BED-222FEBB2A25F}" type="presOf" srcId="{B02C063C-2D7B-5041-8066-45A2539EF293}" destId="{EE10C51E-FE37-6B4A-AA43-A982A67155E5}" srcOrd="0" destOrd="0" presId="urn:microsoft.com/office/officeart/2005/8/layout/hierarchy1"/>
    <dgm:cxn modelId="{455F7B2C-848B-714D-91EC-1CD17E109A29}" type="presOf" srcId="{9040C3A6-8BC5-254C-90B5-8DEA96553290}" destId="{8F4F33E1-C987-A747-8F6A-AD8161DCDE84}" srcOrd="0" destOrd="0" presId="urn:microsoft.com/office/officeart/2005/8/layout/hierarchy1"/>
    <dgm:cxn modelId="{F5264CAA-983E-A743-9DED-A2EABB73CA5A}" type="presOf" srcId="{FDB4FDFD-DB95-444C-8F27-9842BE395E30}" destId="{4A84F043-EC12-5248-BB58-719C8A9FD0EB}" srcOrd="0" destOrd="0" presId="urn:microsoft.com/office/officeart/2005/8/layout/hierarchy1"/>
    <dgm:cxn modelId="{66038EE1-FDF5-E74A-943A-DB58227E5B18}" type="presOf" srcId="{6E738619-CA30-4747-9A3E-1215CC5C243D}" destId="{47E1CD87-7BBF-EA41-B0BB-14FA9E87450E}" srcOrd="0" destOrd="0" presId="urn:microsoft.com/office/officeart/2005/8/layout/hierarchy1"/>
    <dgm:cxn modelId="{0454AFAC-DC0E-1644-A494-A09297F3C63A}" type="presOf" srcId="{E9AA1747-A741-B048-9E53-94A344FCB623}" destId="{A2BCA759-0ED1-E746-84AD-1495F97923CD}" srcOrd="0" destOrd="0" presId="urn:microsoft.com/office/officeart/2005/8/layout/hierarchy1"/>
    <dgm:cxn modelId="{B83E42C0-3AD0-DC4F-A379-5A8682B5EF49}" type="presOf" srcId="{0EBD4FD4-0E79-A941-8A79-D398C72CF612}" destId="{35CE2F7C-7F68-7F4A-8892-AD18C9969510}" srcOrd="0" destOrd="0" presId="urn:microsoft.com/office/officeart/2005/8/layout/hierarchy1"/>
    <dgm:cxn modelId="{60A63184-3B49-6A42-BC7C-1340ED68ABC4}" type="presParOf" srcId="{8F4F33E1-C987-A747-8F6A-AD8161DCDE84}" destId="{9D23C735-9301-C34B-BFBA-5CB920CACBA0}" srcOrd="0" destOrd="0" presId="urn:microsoft.com/office/officeart/2005/8/layout/hierarchy1"/>
    <dgm:cxn modelId="{7D0EB515-5052-AF4B-8A1F-15C1EE8846AC}" type="presParOf" srcId="{9D23C735-9301-C34B-BFBA-5CB920CACBA0}" destId="{4D557296-BAB0-9F44-9563-CA01EC52DFCE}" srcOrd="0" destOrd="0" presId="urn:microsoft.com/office/officeart/2005/8/layout/hierarchy1"/>
    <dgm:cxn modelId="{E9DC3A69-B172-344E-91E8-58FF7E5BD88C}" type="presParOf" srcId="{4D557296-BAB0-9F44-9563-CA01EC52DFCE}" destId="{85AD158E-7D41-234B-BDD5-481CDAB2BA65}" srcOrd="0" destOrd="0" presId="urn:microsoft.com/office/officeart/2005/8/layout/hierarchy1"/>
    <dgm:cxn modelId="{25531BBE-C25A-E24F-9C43-B6123DB0D51A}" type="presParOf" srcId="{4D557296-BAB0-9F44-9563-CA01EC52DFCE}" destId="{47E1CD87-7BBF-EA41-B0BB-14FA9E87450E}" srcOrd="1" destOrd="0" presId="urn:microsoft.com/office/officeart/2005/8/layout/hierarchy1"/>
    <dgm:cxn modelId="{371FCDCD-37BA-EC4A-8151-0E52703D262C}" type="presParOf" srcId="{9D23C735-9301-C34B-BFBA-5CB920CACBA0}" destId="{1E81E0C6-A2B2-0246-B87B-DD31D4198928}" srcOrd="1" destOrd="0" presId="urn:microsoft.com/office/officeart/2005/8/layout/hierarchy1"/>
    <dgm:cxn modelId="{1D1802B7-C29B-A744-AF8B-4E02974E4449}" type="presParOf" srcId="{1E81E0C6-A2B2-0246-B87B-DD31D4198928}" destId="{EE10C51E-FE37-6B4A-AA43-A982A67155E5}" srcOrd="0" destOrd="0" presId="urn:microsoft.com/office/officeart/2005/8/layout/hierarchy1"/>
    <dgm:cxn modelId="{529D9F1A-0439-6C45-9C00-6EBB291206B8}" type="presParOf" srcId="{1E81E0C6-A2B2-0246-B87B-DD31D4198928}" destId="{F773A665-E8D0-0A49-8510-3805C11182E7}" srcOrd="1" destOrd="0" presId="urn:microsoft.com/office/officeart/2005/8/layout/hierarchy1"/>
    <dgm:cxn modelId="{3BD017D3-38CE-464A-BF73-2ED9A458C607}" type="presParOf" srcId="{F773A665-E8D0-0A49-8510-3805C11182E7}" destId="{CE6D79ED-ED1F-824E-B9D8-BEA48D969BD1}" srcOrd="0" destOrd="0" presId="urn:microsoft.com/office/officeart/2005/8/layout/hierarchy1"/>
    <dgm:cxn modelId="{7F850587-1BEA-6447-B1FC-8A70124DB7DE}" type="presParOf" srcId="{CE6D79ED-ED1F-824E-B9D8-BEA48D969BD1}" destId="{9A2BE927-575F-D246-A54C-11B084539784}" srcOrd="0" destOrd="0" presId="urn:microsoft.com/office/officeart/2005/8/layout/hierarchy1"/>
    <dgm:cxn modelId="{4F77FFAB-0205-334A-AF04-E97240FC0477}" type="presParOf" srcId="{CE6D79ED-ED1F-824E-B9D8-BEA48D969BD1}" destId="{4A84F043-EC12-5248-BB58-719C8A9FD0EB}" srcOrd="1" destOrd="0" presId="urn:microsoft.com/office/officeart/2005/8/layout/hierarchy1"/>
    <dgm:cxn modelId="{D13CFACC-3288-AD46-8999-E9F489954587}" type="presParOf" srcId="{F773A665-E8D0-0A49-8510-3805C11182E7}" destId="{738E9A3A-6759-964F-B405-E96F884B1691}" srcOrd="1" destOrd="0" presId="urn:microsoft.com/office/officeart/2005/8/layout/hierarchy1"/>
    <dgm:cxn modelId="{5EA02048-7958-1148-8DBB-4A950C7904AD}" type="presParOf" srcId="{1E81E0C6-A2B2-0246-B87B-DD31D4198928}" destId="{970153A8-3823-5F48-8658-7BFD03545972}" srcOrd="2" destOrd="0" presId="urn:microsoft.com/office/officeart/2005/8/layout/hierarchy1"/>
    <dgm:cxn modelId="{7FB80C63-4989-884C-98E7-DD4C9A537BB3}" type="presParOf" srcId="{1E81E0C6-A2B2-0246-B87B-DD31D4198928}" destId="{F7582E37-D9DF-8E4E-9206-885D41653441}" srcOrd="3" destOrd="0" presId="urn:microsoft.com/office/officeart/2005/8/layout/hierarchy1"/>
    <dgm:cxn modelId="{0273DD9B-F076-CC42-B300-661473245328}" type="presParOf" srcId="{F7582E37-D9DF-8E4E-9206-885D41653441}" destId="{78AC3523-3ECE-324E-A3D7-AADA95804E67}" srcOrd="0" destOrd="0" presId="urn:microsoft.com/office/officeart/2005/8/layout/hierarchy1"/>
    <dgm:cxn modelId="{C1BBDEF4-8D4B-8946-AB43-B319CD7ECF17}" type="presParOf" srcId="{78AC3523-3ECE-324E-A3D7-AADA95804E67}" destId="{553BE67D-0E31-C543-9CF6-62814A8D8E1A}" srcOrd="0" destOrd="0" presId="urn:microsoft.com/office/officeart/2005/8/layout/hierarchy1"/>
    <dgm:cxn modelId="{5BE38393-5AE6-5444-BD7A-442BB0273312}" type="presParOf" srcId="{78AC3523-3ECE-324E-A3D7-AADA95804E67}" destId="{35CE2F7C-7F68-7F4A-8892-AD18C9969510}" srcOrd="1" destOrd="0" presId="urn:microsoft.com/office/officeart/2005/8/layout/hierarchy1"/>
    <dgm:cxn modelId="{1B81CF1C-7ED7-884A-8086-03D0F935F2EE}" type="presParOf" srcId="{F7582E37-D9DF-8E4E-9206-885D41653441}" destId="{A86EB8C9-A087-494A-A70F-FFA0506D6C63}" srcOrd="1" destOrd="0" presId="urn:microsoft.com/office/officeart/2005/8/layout/hierarchy1"/>
    <dgm:cxn modelId="{30D2BD11-595B-6344-A871-6F9A5AAEB0A2}" type="presParOf" srcId="{1E81E0C6-A2B2-0246-B87B-DD31D4198928}" destId="{A2BCA759-0ED1-E746-84AD-1495F97923CD}" srcOrd="4" destOrd="0" presId="urn:microsoft.com/office/officeart/2005/8/layout/hierarchy1"/>
    <dgm:cxn modelId="{E37AE9A6-42A1-674F-9E10-D7B54ABAB61D}" type="presParOf" srcId="{1E81E0C6-A2B2-0246-B87B-DD31D4198928}" destId="{614139DB-6469-FB40-BD98-8C3B1F9BEE87}" srcOrd="5" destOrd="0" presId="urn:microsoft.com/office/officeart/2005/8/layout/hierarchy1"/>
    <dgm:cxn modelId="{7951BD4F-C376-EC4A-9319-F2926F38E8EB}" type="presParOf" srcId="{614139DB-6469-FB40-BD98-8C3B1F9BEE87}" destId="{84DD9651-1CEA-034D-9284-CBD457F84086}" srcOrd="0" destOrd="0" presId="urn:microsoft.com/office/officeart/2005/8/layout/hierarchy1"/>
    <dgm:cxn modelId="{37ACC0B3-377C-E844-A8DF-9394B0C905E0}" type="presParOf" srcId="{84DD9651-1CEA-034D-9284-CBD457F84086}" destId="{B64D98DD-0D48-A84B-BE51-422666DC0C21}" srcOrd="0" destOrd="0" presId="urn:microsoft.com/office/officeart/2005/8/layout/hierarchy1"/>
    <dgm:cxn modelId="{D9A90BD4-8D86-3346-B422-7975713533E0}" type="presParOf" srcId="{84DD9651-1CEA-034D-9284-CBD457F84086}" destId="{7D9F3EBD-AB6B-D14A-A648-EF34D78266A8}" srcOrd="1" destOrd="0" presId="urn:microsoft.com/office/officeart/2005/8/layout/hierarchy1"/>
    <dgm:cxn modelId="{84D2EC2A-CA78-AD40-A340-A4F5DA447E1E}" type="presParOf" srcId="{614139DB-6469-FB40-BD98-8C3B1F9BEE87}" destId="{F4D68D4B-1E81-454E-B162-BBC59306F8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CE765-5F68-E64E-A521-C911367900BA}" type="doc">
      <dgm:prSet loTypeId="urn:microsoft.com/office/officeart/2005/8/layout/hierarchy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F2F98C0-47F3-7742-BF50-745C3FC495F6}">
      <dgm:prSet phldrT="[Texto]"/>
      <dgm:spPr/>
      <dgm:t>
        <a:bodyPr/>
        <a:lstStyle/>
        <a:p>
          <a:r>
            <a:rPr lang="es-ES" dirty="0" smtClean="0"/>
            <a:t>TRIPTONGO</a:t>
          </a:r>
          <a:endParaRPr lang="es-ES" dirty="0"/>
        </a:p>
      </dgm:t>
    </dgm:pt>
    <dgm:pt modelId="{CD77075C-69B0-1449-85A8-55AA9A35DFEF}" type="parTrans" cxnId="{88526001-2297-1942-AE30-78527A7A6069}">
      <dgm:prSet/>
      <dgm:spPr/>
      <dgm:t>
        <a:bodyPr/>
        <a:lstStyle/>
        <a:p>
          <a:endParaRPr lang="es-ES"/>
        </a:p>
      </dgm:t>
    </dgm:pt>
    <dgm:pt modelId="{AD4144C2-DE33-564A-A16A-B7617745F075}" type="sibTrans" cxnId="{88526001-2297-1942-AE30-78527A7A6069}">
      <dgm:prSet/>
      <dgm:spPr/>
      <dgm:t>
        <a:bodyPr/>
        <a:lstStyle/>
        <a:p>
          <a:endParaRPr lang="es-ES"/>
        </a:p>
      </dgm:t>
    </dgm:pt>
    <dgm:pt modelId="{B288F74E-4A8C-0044-A1E7-2D6CA7B4D979}">
      <dgm:prSet phldrT="[Texto]"/>
      <dgm:spPr/>
      <dgm:t>
        <a:bodyPr/>
        <a:lstStyle/>
        <a:p>
          <a:r>
            <a:rPr lang="es-ES" dirty="0" smtClean="0"/>
            <a:t>Cerrada</a:t>
          </a:r>
          <a:endParaRPr lang="es-ES" dirty="0"/>
        </a:p>
      </dgm:t>
    </dgm:pt>
    <dgm:pt modelId="{6455DEF4-57C2-4E47-922F-0C9A2BEA1A18}" type="parTrans" cxnId="{B648EF08-96B4-294A-8F71-3E425176D8D0}">
      <dgm:prSet/>
      <dgm:spPr/>
      <dgm:t>
        <a:bodyPr/>
        <a:lstStyle/>
        <a:p>
          <a:endParaRPr lang="es-ES"/>
        </a:p>
      </dgm:t>
    </dgm:pt>
    <dgm:pt modelId="{1876FD5B-E76F-7142-A0EA-29ED3738078A}" type="sibTrans" cxnId="{B648EF08-96B4-294A-8F71-3E425176D8D0}">
      <dgm:prSet/>
      <dgm:spPr/>
      <dgm:t>
        <a:bodyPr/>
        <a:lstStyle/>
        <a:p>
          <a:endParaRPr lang="es-ES"/>
        </a:p>
      </dgm:t>
    </dgm:pt>
    <dgm:pt modelId="{6BEE1AC1-A834-D947-A7C9-0404930742DD}">
      <dgm:prSet phldrT="[Texto]"/>
      <dgm:spPr/>
      <dgm:t>
        <a:bodyPr/>
        <a:lstStyle/>
        <a:p>
          <a:r>
            <a:rPr lang="es-ES" dirty="0" smtClean="0"/>
            <a:t>Abierta</a:t>
          </a:r>
          <a:endParaRPr lang="es-ES" dirty="0"/>
        </a:p>
      </dgm:t>
    </dgm:pt>
    <dgm:pt modelId="{BFAC74F9-78B7-5D4C-8651-4AAA3F3EF506}" type="parTrans" cxnId="{D13D32AB-B704-E246-9911-EA378A587A1E}">
      <dgm:prSet/>
      <dgm:spPr/>
      <dgm:t>
        <a:bodyPr/>
        <a:lstStyle/>
        <a:p>
          <a:endParaRPr lang="es-ES"/>
        </a:p>
      </dgm:t>
    </dgm:pt>
    <dgm:pt modelId="{36861C11-F28E-9A4F-B804-EFE8C4700C6C}" type="sibTrans" cxnId="{D13D32AB-B704-E246-9911-EA378A587A1E}">
      <dgm:prSet/>
      <dgm:spPr/>
      <dgm:t>
        <a:bodyPr/>
        <a:lstStyle/>
        <a:p>
          <a:endParaRPr lang="es-ES"/>
        </a:p>
      </dgm:t>
    </dgm:pt>
    <dgm:pt modelId="{AA331C62-B4C7-6242-8D7E-16752EC93AF9}">
      <dgm:prSet phldrT="[Texto]"/>
      <dgm:spPr/>
      <dgm:t>
        <a:bodyPr/>
        <a:lstStyle/>
        <a:p>
          <a:r>
            <a:rPr lang="es-ES" dirty="0" smtClean="0"/>
            <a:t>cerrada</a:t>
          </a:r>
          <a:endParaRPr lang="es-ES" dirty="0"/>
        </a:p>
      </dgm:t>
    </dgm:pt>
    <dgm:pt modelId="{3548B5EB-AFA9-7B4B-8ED8-3056B21EAB8F}" type="parTrans" cxnId="{6CEAB3F1-C9BB-5B42-A49B-34ECDB85035C}">
      <dgm:prSet/>
      <dgm:spPr/>
      <dgm:t>
        <a:bodyPr/>
        <a:lstStyle/>
        <a:p>
          <a:endParaRPr lang="es-ES"/>
        </a:p>
      </dgm:t>
    </dgm:pt>
    <dgm:pt modelId="{CF58573C-3864-B64F-830A-45A680FDD88E}" type="sibTrans" cxnId="{6CEAB3F1-C9BB-5B42-A49B-34ECDB85035C}">
      <dgm:prSet/>
      <dgm:spPr/>
      <dgm:t>
        <a:bodyPr/>
        <a:lstStyle/>
        <a:p>
          <a:endParaRPr lang="es-ES"/>
        </a:p>
      </dgm:t>
    </dgm:pt>
    <dgm:pt modelId="{C444375B-2605-9F44-A56C-D572219B6789}" type="pres">
      <dgm:prSet presAssocID="{1BACE765-5F68-E64E-A521-C911367900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FFC3FD1-3C5D-424A-81F1-DF16CF9F80E1}" type="pres">
      <dgm:prSet presAssocID="{6F2F98C0-47F3-7742-BF50-745C3FC495F6}" presName="hierRoot1" presStyleCnt="0"/>
      <dgm:spPr/>
    </dgm:pt>
    <dgm:pt modelId="{A303ED4A-4F96-BC47-AC05-BE99346F9662}" type="pres">
      <dgm:prSet presAssocID="{6F2F98C0-47F3-7742-BF50-745C3FC495F6}" presName="composite" presStyleCnt="0"/>
      <dgm:spPr/>
    </dgm:pt>
    <dgm:pt modelId="{4266D006-A596-A840-AA5B-E107A6B65A92}" type="pres">
      <dgm:prSet presAssocID="{6F2F98C0-47F3-7742-BF50-745C3FC495F6}" presName="background" presStyleLbl="node0" presStyleIdx="0" presStyleCnt="1"/>
      <dgm:spPr/>
    </dgm:pt>
    <dgm:pt modelId="{0C5DECDA-17BC-BF4F-852B-A9E255E4AFB8}" type="pres">
      <dgm:prSet presAssocID="{6F2F98C0-47F3-7742-BF50-745C3FC495F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5ECF1A-DB85-994A-91A8-AE53663EDADD}" type="pres">
      <dgm:prSet presAssocID="{6F2F98C0-47F3-7742-BF50-745C3FC495F6}" presName="hierChild2" presStyleCnt="0"/>
      <dgm:spPr/>
    </dgm:pt>
    <dgm:pt modelId="{0FB9324B-704A-3344-B3D5-204E5694FE3A}" type="pres">
      <dgm:prSet presAssocID="{6455DEF4-57C2-4E47-922F-0C9A2BEA1A18}" presName="Name10" presStyleLbl="parChTrans1D2" presStyleIdx="0" presStyleCnt="3"/>
      <dgm:spPr/>
      <dgm:t>
        <a:bodyPr/>
        <a:lstStyle/>
        <a:p>
          <a:endParaRPr lang="es-ES"/>
        </a:p>
      </dgm:t>
    </dgm:pt>
    <dgm:pt modelId="{A26EB356-5667-9D4C-86AA-6339EF712805}" type="pres">
      <dgm:prSet presAssocID="{B288F74E-4A8C-0044-A1E7-2D6CA7B4D979}" presName="hierRoot2" presStyleCnt="0"/>
      <dgm:spPr/>
    </dgm:pt>
    <dgm:pt modelId="{FC8E87E6-1529-5247-9BDC-DE9FE19D0428}" type="pres">
      <dgm:prSet presAssocID="{B288F74E-4A8C-0044-A1E7-2D6CA7B4D979}" presName="composite2" presStyleCnt="0"/>
      <dgm:spPr/>
    </dgm:pt>
    <dgm:pt modelId="{9D7883DB-6498-B648-8AFB-871DE53D6A5F}" type="pres">
      <dgm:prSet presAssocID="{B288F74E-4A8C-0044-A1E7-2D6CA7B4D979}" presName="background2" presStyleLbl="node2" presStyleIdx="0" presStyleCnt="3"/>
      <dgm:spPr/>
    </dgm:pt>
    <dgm:pt modelId="{1B483254-DEBE-E347-8D46-F88DAFB4C0E2}" type="pres">
      <dgm:prSet presAssocID="{B288F74E-4A8C-0044-A1E7-2D6CA7B4D97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B6CFCD-6946-8A45-8F8D-0772D34D93FF}" type="pres">
      <dgm:prSet presAssocID="{B288F74E-4A8C-0044-A1E7-2D6CA7B4D979}" presName="hierChild3" presStyleCnt="0"/>
      <dgm:spPr/>
    </dgm:pt>
    <dgm:pt modelId="{0C51046C-846D-4E48-B3EB-E0C83F3D65FA}" type="pres">
      <dgm:prSet presAssocID="{BFAC74F9-78B7-5D4C-8651-4AAA3F3EF506}" presName="Name10" presStyleLbl="parChTrans1D2" presStyleIdx="1" presStyleCnt="3"/>
      <dgm:spPr/>
      <dgm:t>
        <a:bodyPr/>
        <a:lstStyle/>
        <a:p>
          <a:endParaRPr lang="es-ES"/>
        </a:p>
      </dgm:t>
    </dgm:pt>
    <dgm:pt modelId="{0A23AEE0-65EC-C04F-BBF4-3DFEC4C4B109}" type="pres">
      <dgm:prSet presAssocID="{6BEE1AC1-A834-D947-A7C9-0404930742DD}" presName="hierRoot2" presStyleCnt="0"/>
      <dgm:spPr/>
    </dgm:pt>
    <dgm:pt modelId="{979BF523-D11E-B046-9AD1-842A72A2D74B}" type="pres">
      <dgm:prSet presAssocID="{6BEE1AC1-A834-D947-A7C9-0404930742DD}" presName="composite2" presStyleCnt="0"/>
      <dgm:spPr/>
    </dgm:pt>
    <dgm:pt modelId="{7B077C10-7C62-494E-93A8-594923D2481A}" type="pres">
      <dgm:prSet presAssocID="{6BEE1AC1-A834-D947-A7C9-0404930742DD}" presName="background2" presStyleLbl="node2" presStyleIdx="1" presStyleCnt="3"/>
      <dgm:spPr/>
    </dgm:pt>
    <dgm:pt modelId="{D5F4A667-3EC1-AC45-B875-92BE582C111A}" type="pres">
      <dgm:prSet presAssocID="{6BEE1AC1-A834-D947-A7C9-0404930742D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D79C8-44B2-4446-8C8A-0A102A182FF0}" type="pres">
      <dgm:prSet presAssocID="{6BEE1AC1-A834-D947-A7C9-0404930742DD}" presName="hierChild3" presStyleCnt="0"/>
      <dgm:spPr/>
    </dgm:pt>
    <dgm:pt modelId="{6EF395E3-9096-314A-B433-7484EFF536D0}" type="pres">
      <dgm:prSet presAssocID="{3548B5EB-AFA9-7B4B-8ED8-3056B21EAB8F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BA80471-1E6D-3A45-A878-DCF34F975A98}" type="pres">
      <dgm:prSet presAssocID="{AA331C62-B4C7-6242-8D7E-16752EC93AF9}" presName="hierRoot2" presStyleCnt="0"/>
      <dgm:spPr/>
    </dgm:pt>
    <dgm:pt modelId="{F899275F-1AFC-EC44-ADFC-4E2630C39523}" type="pres">
      <dgm:prSet presAssocID="{AA331C62-B4C7-6242-8D7E-16752EC93AF9}" presName="composite2" presStyleCnt="0"/>
      <dgm:spPr/>
    </dgm:pt>
    <dgm:pt modelId="{0DB02E3E-011E-474C-864D-AF2F226695FA}" type="pres">
      <dgm:prSet presAssocID="{AA331C62-B4C7-6242-8D7E-16752EC93AF9}" presName="background2" presStyleLbl="node2" presStyleIdx="2" presStyleCnt="3"/>
      <dgm:spPr/>
    </dgm:pt>
    <dgm:pt modelId="{F66AFBA0-5EEF-374A-B38E-28EED49CD0A7}" type="pres">
      <dgm:prSet presAssocID="{AA331C62-B4C7-6242-8D7E-16752EC93AF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B7E643-861A-C743-A98B-33B5CC031CCE}" type="pres">
      <dgm:prSet presAssocID="{AA331C62-B4C7-6242-8D7E-16752EC93AF9}" presName="hierChild3" presStyleCnt="0"/>
      <dgm:spPr/>
    </dgm:pt>
  </dgm:ptLst>
  <dgm:cxnLst>
    <dgm:cxn modelId="{D208181C-8E82-4945-80CB-58942A6E5AF3}" type="presOf" srcId="{1BACE765-5F68-E64E-A521-C911367900BA}" destId="{C444375B-2605-9F44-A56C-D572219B6789}" srcOrd="0" destOrd="0" presId="urn:microsoft.com/office/officeart/2005/8/layout/hierarchy1"/>
    <dgm:cxn modelId="{D13D32AB-B704-E246-9911-EA378A587A1E}" srcId="{6F2F98C0-47F3-7742-BF50-745C3FC495F6}" destId="{6BEE1AC1-A834-D947-A7C9-0404930742DD}" srcOrd="1" destOrd="0" parTransId="{BFAC74F9-78B7-5D4C-8651-4AAA3F3EF506}" sibTransId="{36861C11-F28E-9A4F-B804-EFE8C4700C6C}"/>
    <dgm:cxn modelId="{B648EF08-96B4-294A-8F71-3E425176D8D0}" srcId="{6F2F98C0-47F3-7742-BF50-745C3FC495F6}" destId="{B288F74E-4A8C-0044-A1E7-2D6CA7B4D979}" srcOrd="0" destOrd="0" parTransId="{6455DEF4-57C2-4E47-922F-0C9A2BEA1A18}" sibTransId="{1876FD5B-E76F-7142-A0EA-29ED3738078A}"/>
    <dgm:cxn modelId="{6CEAB3F1-C9BB-5B42-A49B-34ECDB85035C}" srcId="{6F2F98C0-47F3-7742-BF50-745C3FC495F6}" destId="{AA331C62-B4C7-6242-8D7E-16752EC93AF9}" srcOrd="2" destOrd="0" parTransId="{3548B5EB-AFA9-7B4B-8ED8-3056B21EAB8F}" sibTransId="{CF58573C-3864-B64F-830A-45A680FDD88E}"/>
    <dgm:cxn modelId="{04011444-9D52-0144-80A5-972FB182B0F6}" type="presOf" srcId="{6455DEF4-57C2-4E47-922F-0C9A2BEA1A18}" destId="{0FB9324B-704A-3344-B3D5-204E5694FE3A}" srcOrd="0" destOrd="0" presId="urn:microsoft.com/office/officeart/2005/8/layout/hierarchy1"/>
    <dgm:cxn modelId="{88526001-2297-1942-AE30-78527A7A6069}" srcId="{1BACE765-5F68-E64E-A521-C911367900BA}" destId="{6F2F98C0-47F3-7742-BF50-745C3FC495F6}" srcOrd="0" destOrd="0" parTransId="{CD77075C-69B0-1449-85A8-55AA9A35DFEF}" sibTransId="{AD4144C2-DE33-564A-A16A-B7617745F075}"/>
    <dgm:cxn modelId="{215BB6B1-B100-BD4F-A36A-77A705D2FC5B}" type="presOf" srcId="{6F2F98C0-47F3-7742-BF50-745C3FC495F6}" destId="{0C5DECDA-17BC-BF4F-852B-A9E255E4AFB8}" srcOrd="0" destOrd="0" presId="urn:microsoft.com/office/officeart/2005/8/layout/hierarchy1"/>
    <dgm:cxn modelId="{88DC9BB4-FEB5-3140-B700-782B05274313}" type="presOf" srcId="{BFAC74F9-78B7-5D4C-8651-4AAA3F3EF506}" destId="{0C51046C-846D-4E48-B3EB-E0C83F3D65FA}" srcOrd="0" destOrd="0" presId="urn:microsoft.com/office/officeart/2005/8/layout/hierarchy1"/>
    <dgm:cxn modelId="{CD6A3794-F83C-D841-B8A9-B98D5C8B98C5}" type="presOf" srcId="{AA331C62-B4C7-6242-8D7E-16752EC93AF9}" destId="{F66AFBA0-5EEF-374A-B38E-28EED49CD0A7}" srcOrd="0" destOrd="0" presId="urn:microsoft.com/office/officeart/2005/8/layout/hierarchy1"/>
    <dgm:cxn modelId="{30AC3361-FBEA-8D4D-AC91-CB729B263BA3}" type="presOf" srcId="{6BEE1AC1-A834-D947-A7C9-0404930742DD}" destId="{D5F4A667-3EC1-AC45-B875-92BE582C111A}" srcOrd="0" destOrd="0" presId="urn:microsoft.com/office/officeart/2005/8/layout/hierarchy1"/>
    <dgm:cxn modelId="{28B50969-2BA6-6A47-84F5-D823CF501F21}" type="presOf" srcId="{B288F74E-4A8C-0044-A1E7-2D6CA7B4D979}" destId="{1B483254-DEBE-E347-8D46-F88DAFB4C0E2}" srcOrd="0" destOrd="0" presId="urn:microsoft.com/office/officeart/2005/8/layout/hierarchy1"/>
    <dgm:cxn modelId="{CF891759-CCC4-784D-A0A0-FF747BAB5B32}" type="presOf" srcId="{3548B5EB-AFA9-7B4B-8ED8-3056B21EAB8F}" destId="{6EF395E3-9096-314A-B433-7484EFF536D0}" srcOrd="0" destOrd="0" presId="urn:microsoft.com/office/officeart/2005/8/layout/hierarchy1"/>
    <dgm:cxn modelId="{5B2E5BD3-EB4F-904B-A760-D3A77874D160}" type="presParOf" srcId="{C444375B-2605-9F44-A56C-D572219B6789}" destId="{3FFC3FD1-3C5D-424A-81F1-DF16CF9F80E1}" srcOrd="0" destOrd="0" presId="urn:microsoft.com/office/officeart/2005/8/layout/hierarchy1"/>
    <dgm:cxn modelId="{EAF1D086-0748-A14F-AC8E-A4DF7C12EFEE}" type="presParOf" srcId="{3FFC3FD1-3C5D-424A-81F1-DF16CF9F80E1}" destId="{A303ED4A-4F96-BC47-AC05-BE99346F9662}" srcOrd="0" destOrd="0" presId="urn:microsoft.com/office/officeart/2005/8/layout/hierarchy1"/>
    <dgm:cxn modelId="{14E104BB-73FB-E94A-9C0E-FD1EB082A043}" type="presParOf" srcId="{A303ED4A-4F96-BC47-AC05-BE99346F9662}" destId="{4266D006-A596-A840-AA5B-E107A6B65A92}" srcOrd="0" destOrd="0" presId="urn:microsoft.com/office/officeart/2005/8/layout/hierarchy1"/>
    <dgm:cxn modelId="{3B6379DD-DC13-F54E-BBB1-69A7DDD9D726}" type="presParOf" srcId="{A303ED4A-4F96-BC47-AC05-BE99346F9662}" destId="{0C5DECDA-17BC-BF4F-852B-A9E255E4AFB8}" srcOrd="1" destOrd="0" presId="urn:microsoft.com/office/officeart/2005/8/layout/hierarchy1"/>
    <dgm:cxn modelId="{8A7CA498-87A7-B142-8814-41FDBC4EABA3}" type="presParOf" srcId="{3FFC3FD1-3C5D-424A-81F1-DF16CF9F80E1}" destId="{325ECF1A-DB85-994A-91A8-AE53663EDADD}" srcOrd="1" destOrd="0" presId="urn:microsoft.com/office/officeart/2005/8/layout/hierarchy1"/>
    <dgm:cxn modelId="{2031E7E9-6B65-D24A-B343-61C8A478BA08}" type="presParOf" srcId="{325ECF1A-DB85-994A-91A8-AE53663EDADD}" destId="{0FB9324B-704A-3344-B3D5-204E5694FE3A}" srcOrd="0" destOrd="0" presId="urn:microsoft.com/office/officeart/2005/8/layout/hierarchy1"/>
    <dgm:cxn modelId="{3A300B14-52D0-5D47-8D80-7B63B30B392C}" type="presParOf" srcId="{325ECF1A-DB85-994A-91A8-AE53663EDADD}" destId="{A26EB356-5667-9D4C-86AA-6339EF712805}" srcOrd="1" destOrd="0" presId="urn:microsoft.com/office/officeart/2005/8/layout/hierarchy1"/>
    <dgm:cxn modelId="{FC4E126D-94D9-8F41-85B1-9547EB1592AE}" type="presParOf" srcId="{A26EB356-5667-9D4C-86AA-6339EF712805}" destId="{FC8E87E6-1529-5247-9BDC-DE9FE19D0428}" srcOrd="0" destOrd="0" presId="urn:microsoft.com/office/officeart/2005/8/layout/hierarchy1"/>
    <dgm:cxn modelId="{565E0834-7129-B74F-88D9-3C119396A8FB}" type="presParOf" srcId="{FC8E87E6-1529-5247-9BDC-DE9FE19D0428}" destId="{9D7883DB-6498-B648-8AFB-871DE53D6A5F}" srcOrd="0" destOrd="0" presId="urn:microsoft.com/office/officeart/2005/8/layout/hierarchy1"/>
    <dgm:cxn modelId="{A9D392FF-6AE5-C848-B6A8-80842D597B3B}" type="presParOf" srcId="{FC8E87E6-1529-5247-9BDC-DE9FE19D0428}" destId="{1B483254-DEBE-E347-8D46-F88DAFB4C0E2}" srcOrd="1" destOrd="0" presId="urn:microsoft.com/office/officeart/2005/8/layout/hierarchy1"/>
    <dgm:cxn modelId="{8A8E9074-0CFB-CB46-8E0B-2BEFF2958B58}" type="presParOf" srcId="{A26EB356-5667-9D4C-86AA-6339EF712805}" destId="{26B6CFCD-6946-8A45-8F8D-0772D34D93FF}" srcOrd="1" destOrd="0" presId="urn:microsoft.com/office/officeart/2005/8/layout/hierarchy1"/>
    <dgm:cxn modelId="{47DAEB2C-9C80-714A-858C-D7D5FE22B4A9}" type="presParOf" srcId="{325ECF1A-DB85-994A-91A8-AE53663EDADD}" destId="{0C51046C-846D-4E48-B3EB-E0C83F3D65FA}" srcOrd="2" destOrd="0" presId="urn:microsoft.com/office/officeart/2005/8/layout/hierarchy1"/>
    <dgm:cxn modelId="{E3F6B2AF-37E9-6646-AEDC-F66C5A4B499E}" type="presParOf" srcId="{325ECF1A-DB85-994A-91A8-AE53663EDADD}" destId="{0A23AEE0-65EC-C04F-BBF4-3DFEC4C4B109}" srcOrd="3" destOrd="0" presId="urn:microsoft.com/office/officeart/2005/8/layout/hierarchy1"/>
    <dgm:cxn modelId="{08ADA4F2-8A6C-BA41-AD0D-5DA2FA5D1376}" type="presParOf" srcId="{0A23AEE0-65EC-C04F-BBF4-3DFEC4C4B109}" destId="{979BF523-D11E-B046-9AD1-842A72A2D74B}" srcOrd="0" destOrd="0" presId="urn:microsoft.com/office/officeart/2005/8/layout/hierarchy1"/>
    <dgm:cxn modelId="{DE753836-CC38-BC4F-91BF-DD0F4B824C4D}" type="presParOf" srcId="{979BF523-D11E-B046-9AD1-842A72A2D74B}" destId="{7B077C10-7C62-494E-93A8-594923D2481A}" srcOrd="0" destOrd="0" presId="urn:microsoft.com/office/officeart/2005/8/layout/hierarchy1"/>
    <dgm:cxn modelId="{6FF19568-C904-E046-A0E2-B229CC9FF777}" type="presParOf" srcId="{979BF523-D11E-B046-9AD1-842A72A2D74B}" destId="{D5F4A667-3EC1-AC45-B875-92BE582C111A}" srcOrd="1" destOrd="0" presId="urn:microsoft.com/office/officeart/2005/8/layout/hierarchy1"/>
    <dgm:cxn modelId="{98908CFD-D79E-1D4A-AA63-581F69156412}" type="presParOf" srcId="{0A23AEE0-65EC-C04F-BBF4-3DFEC4C4B109}" destId="{DC9D79C8-44B2-4446-8C8A-0A102A182FF0}" srcOrd="1" destOrd="0" presId="urn:microsoft.com/office/officeart/2005/8/layout/hierarchy1"/>
    <dgm:cxn modelId="{D8E7D995-DB78-3D4E-BA39-924C3D5678B8}" type="presParOf" srcId="{325ECF1A-DB85-994A-91A8-AE53663EDADD}" destId="{6EF395E3-9096-314A-B433-7484EFF536D0}" srcOrd="4" destOrd="0" presId="urn:microsoft.com/office/officeart/2005/8/layout/hierarchy1"/>
    <dgm:cxn modelId="{18302352-A9DB-F349-BAA7-E6C3380C4311}" type="presParOf" srcId="{325ECF1A-DB85-994A-91A8-AE53663EDADD}" destId="{1BA80471-1E6D-3A45-A878-DCF34F975A98}" srcOrd="5" destOrd="0" presId="urn:microsoft.com/office/officeart/2005/8/layout/hierarchy1"/>
    <dgm:cxn modelId="{C4EC6C65-9BB6-5B4C-9BF1-A45FD918160F}" type="presParOf" srcId="{1BA80471-1E6D-3A45-A878-DCF34F975A98}" destId="{F899275F-1AFC-EC44-ADFC-4E2630C39523}" srcOrd="0" destOrd="0" presId="urn:microsoft.com/office/officeart/2005/8/layout/hierarchy1"/>
    <dgm:cxn modelId="{156B33E0-9979-C04A-A620-3A8B710A175C}" type="presParOf" srcId="{F899275F-1AFC-EC44-ADFC-4E2630C39523}" destId="{0DB02E3E-011E-474C-864D-AF2F226695FA}" srcOrd="0" destOrd="0" presId="urn:microsoft.com/office/officeart/2005/8/layout/hierarchy1"/>
    <dgm:cxn modelId="{FC63C8D3-072C-CD45-9DE3-60416D30E82D}" type="presParOf" srcId="{F899275F-1AFC-EC44-ADFC-4E2630C39523}" destId="{F66AFBA0-5EEF-374A-B38E-28EED49CD0A7}" srcOrd="1" destOrd="0" presId="urn:microsoft.com/office/officeart/2005/8/layout/hierarchy1"/>
    <dgm:cxn modelId="{D7462C1D-6441-F04C-A982-DE703DE5C4F5}" type="presParOf" srcId="{1BA80471-1E6D-3A45-A878-DCF34F975A98}" destId="{23B7E643-861A-C743-A98B-33B5CC031C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0DB22D-EA94-AC49-AEBD-AAA5A26D7B2A}" type="doc">
      <dgm:prSet loTypeId="urn:microsoft.com/office/officeart/2005/8/layout/hierarchy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FE43CD6-C4CA-A643-AD96-6D24BBACFB24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HIATO</a:t>
          </a:r>
          <a:endParaRPr lang="es-ES" dirty="0"/>
        </a:p>
      </dgm:t>
    </dgm:pt>
    <dgm:pt modelId="{3E90E446-2D63-4C43-8D90-543783A40339}" type="parTrans" cxnId="{BD91543A-3812-8247-A6B4-EA61A8716A8F}">
      <dgm:prSet/>
      <dgm:spPr/>
      <dgm:t>
        <a:bodyPr/>
        <a:lstStyle/>
        <a:p>
          <a:endParaRPr lang="es-ES"/>
        </a:p>
      </dgm:t>
    </dgm:pt>
    <dgm:pt modelId="{81933D2A-C0BE-7146-921D-E145F1141BD6}" type="sibTrans" cxnId="{BD91543A-3812-8247-A6B4-EA61A8716A8F}">
      <dgm:prSet/>
      <dgm:spPr/>
      <dgm:t>
        <a:bodyPr/>
        <a:lstStyle/>
        <a:p>
          <a:endParaRPr lang="es-ES"/>
        </a:p>
      </dgm:t>
    </dgm:pt>
    <dgm:pt modelId="{8A8BA60F-3963-D24C-80FF-B7834CD62F68}">
      <dgm:prSet phldrT="[Texto]"/>
      <dgm:spPr>
        <a:solidFill>
          <a:srgbClr val="FFCC66"/>
        </a:solidFill>
      </dgm:spPr>
      <dgm:t>
        <a:bodyPr/>
        <a:lstStyle/>
        <a:p>
          <a:r>
            <a:rPr lang="es-ES" dirty="0" smtClean="0"/>
            <a:t>Abierta + abierta</a:t>
          </a:r>
          <a:endParaRPr lang="es-ES" dirty="0"/>
        </a:p>
      </dgm:t>
    </dgm:pt>
    <dgm:pt modelId="{3B1C075C-9A85-3C45-9D6D-B7AF48B94A7F}" type="parTrans" cxnId="{8C8FB822-F27B-6341-A39C-5B5EC4518EA6}">
      <dgm:prSet/>
      <dgm:spPr/>
      <dgm:t>
        <a:bodyPr/>
        <a:lstStyle/>
        <a:p>
          <a:endParaRPr lang="es-ES"/>
        </a:p>
      </dgm:t>
    </dgm:pt>
    <dgm:pt modelId="{6795B3A0-430C-484D-A487-6A1E382137DE}" type="sibTrans" cxnId="{8C8FB822-F27B-6341-A39C-5B5EC4518EA6}">
      <dgm:prSet/>
      <dgm:spPr/>
      <dgm:t>
        <a:bodyPr/>
        <a:lstStyle/>
        <a:p>
          <a:endParaRPr lang="es-ES"/>
        </a:p>
      </dgm:t>
    </dgm:pt>
    <dgm:pt modelId="{1AF11BF5-8D3D-1145-A11B-47BE50F28C4F}">
      <dgm:prSet phldrT="[Texto]"/>
      <dgm:spPr>
        <a:solidFill>
          <a:srgbClr val="FFFF66"/>
        </a:solidFill>
      </dgm:spPr>
      <dgm:t>
        <a:bodyPr/>
        <a:lstStyle/>
        <a:p>
          <a:r>
            <a:rPr lang="es-ES" dirty="0" smtClean="0"/>
            <a:t>Abierta + </a:t>
          </a:r>
          <a:r>
            <a:rPr lang="es-ES" b="1" dirty="0" smtClean="0"/>
            <a:t>cerrada</a:t>
          </a:r>
          <a:endParaRPr lang="es-ES" b="1" dirty="0"/>
        </a:p>
      </dgm:t>
    </dgm:pt>
    <dgm:pt modelId="{A79815BE-774C-4945-BFB2-3A3D47E1C762}" type="parTrans" cxnId="{E768E301-8434-3F4F-A1F8-F674951E4342}">
      <dgm:prSet/>
      <dgm:spPr/>
      <dgm:t>
        <a:bodyPr/>
        <a:lstStyle/>
        <a:p>
          <a:endParaRPr lang="es-ES"/>
        </a:p>
      </dgm:t>
    </dgm:pt>
    <dgm:pt modelId="{8B1F0911-5BF9-C74B-8167-23A06D9E5C8D}" type="sibTrans" cxnId="{E768E301-8434-3F4F-A1F8-F674951E4342}">
      <dgm:prSet/>
      <dgm:spPr/>
      <dgm:t>
        <a:bodyPr/>
        <a:lstStyle/>
        <a:p>
          <a:endParaRPr lang="es-ES"/>
        </a:p>
      </dgm:t>
    </dgm:pt>
    <dgm:pt modelId="{B09F7A00-3B64-4047-A340-D48890013929}" type="pres">
      <dgm:prSet presAssocID="{080DB22D-EA94-AC49-AEBD-AAA5A26D7B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F28788-B4A3-514D-892E-A10A1963A0D2}" type="pres">
      <dgm:prSet presAssocID="{6FE43CD6-C4CA-A643-AD96-6D24BBACFB24}" presName="root1" presStyleCnt="0"/>
      <dgm:spPr/>
    </dgm:pt>
    <dgm:pt modelId="{21E63928-A1F3-6149-99AF-2984D7C72E20}" type="pres">
      <dgm:prSet presAssocID="{6FE43CD6-C4CA-A643-AD96-6D24BBACFB2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E0D64-9455-5F47-8D31-E9980842BB1B}" type="pres">
      <dgm:prSet presAssocID="{6FE43CD6-C4CA-A643-AD96-6D24BBACFB24}" presName="level2hierChild" presStyleCnt="0"/>
      <dgm:spPr/>
    </dgm:pt>
    <dgm:pt modelId="{085F7CCD-D141-4840-86A2-1C509345F873}" type="pres">
      <dgm:prSet presAssocID="{3B1C075C-9A85-3C45-9D6D-B7AF48B94A7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3A4CA4D0-7C0C-504F-BE2F-7042116EEC82}" type="pres">
      <dgm:prSet presAssocID="{3B1C075C-9A85-3C45-9D6D-B7AF48B94A7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5CDC3C21-B01F-C54E-9009-C16F0ECE0D47}" type="pres">
      <dgm:prSet presAssocID="{8A8BA60F-3963-D24C-80FF-B7834CD62F68}" presName="root2" presStyleCnt="0"/>
      <dgm:spPr/>
    </dgm:pt>
    <dgm:pt modelId="{BA3E3953-EDAB-7545-A298-BFBCB266F06C}" type="pres">
      <dgm:prSet presAssocID="{8A8BA60F-3963-D24C-80FF-B7834CD62F68}" presName="LevelTwoTextNode" presStyleLbl="node2" presStyleIdx="0" presStyleCnt="2" custScaleX="206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B98B-BF38-6C40-87F1-EAE87AD0B93B}" type="pres">
      <dgm:prSet presAssocID="{8A8BA60F-3963-D24C-80FF-B7834CD62F68}" presName="level3hierChild" presStyleCnt="0"/>
      <dgm:spPr/>
    </dgm:pt>
    <dgm:pt modelId="{BC7BCD81-48FB-B749-B232-3BE4B672CE94}" type="pres">
      <dgm:prSet presAssocID="{A79815BE-774C-4945-BFB2-3A3D47E1C762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EE2D17DC-1E02-894F-BDA0-34E573AC2E11}" type="pres">
      <dgm:prSet presAssocID="{A79815BE-774C-4945-BFB2-3A3D47E1C762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3D3BAA8-2CC3-4143-8A35-0D4F7A40FDF6}" type="pres">
      <dgm:prSet presAssocID="{1AF11BF5-8D3D-1145-A11B-47BE50F28C4F}" presName="root2" presStyleCnt="0"/>
      <dgm:spPr/>
    </dgm:pt>
    <dgm:pt modelId="{7119336F-57A7-C54E-99F7-E77EDEA3CF80}" type="pres">
      <dgm:prSet presAssocID="{1AF11BF5-8D3D-1145-A11B-47BE50F28C4F}" presName="LevelTwoTextNode" presStyleLbl="node2" presStyleIdx="1" presStyleCnt="2" custScaleX="211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FB773C-FA64-BB42-8A93-CE7BC21F0B22}" type="pres">
      <dgm:prSet presAssocID="{1AF11BF5-8D3D-1145-A11B-47BE50F28C4F}" presName="level3hierChild" presStyleCnt="0"/>
      <dgm:spPr/>
    </dgm:pt>
  </dgm:ptLst>
  <dgm:cxnLst>
    <dgm:cxn modelId="{35206197-03A6-5247-8D95-0DA4FB4A21A1}" type="presOf" srcId="{1AF11BF5-8D3D-1145-A11B-47BE50F28C4F}" destId="{7119336F-57A7-C54E-99F7-E77EDEA3CF80}" srcOrd="0" destOrd="0" presId="urn:microsoft.com/office/officeart/2005/8/layout/hierarchy2"/>
    <dgm:cxn modelId="{E768E301-8434-3F4F-A1F8-F674951E4342}" srcId="{6FE43CD6-C4CA-A643-AD96-6D24BBACFB24}" destId="{1AF11BF5-8D3D-1145-A11B-47BE50F28C4F}" srcOrd="1" destOrd="0" parTransId="{A79815BE-774C-4945-BFB2-3A3D47E1C762}" sibTransId="{8B1F0911-5BF9-C74B-8167-23A06D9E5C8D}"/>
    <dgm:cxn modelId="{79017D12-D97F-FC48-80DA-4859C7BC927D}" type="presOf" srcId="{A79815BE-774C-4945-BFB2-3A3D47E1C762}" destId="{EE2D17DC-1E02-894F-BDA0-34E573AC2E11}" srcOrd="1" destOrd="0" presId="urn:microsoft.com/office/officeart/2005/8/layout/hierarchy2"/>
    <dgm:cxn modelId="{E3E3599F-44AB-1B48-AF7D-9B0940F1BA2A}" type="presOf" srcId="{080DB22D-EA94-AC49-AEBD-AAA5A26D7B2A}" destId="{B09F7A00-3B64-4047-A340-D48890013929}" srcOrd="0" destOrd="0" presId="urn:microsoft.com/office/officeart/2005/8/layout/hierarchy2"/>
    <dgm:cxn modelId="{8C8FB822-F27B-6341-A39C-5B5EC4518EA6}" srcId="{6FE43CD6-C4CA-A643-AD96-6D24BBACFB24}" destId="{8A8BA60F-3963-D24C-80FF-B7834CD62F68}" srcOrd="0" destOrd="0" parTransId="{3B1C075C-9A85-3C45-9D6D-B7AF48B94A7F}" sibTransId="{6795B3A0-430C-484D-A487-6A1E382137DE}"/>
    <dgm:cxn modelId="{2C24173C-C0A8-6546-9CC7-08755CC81B75}" type="presOf" srcId="{6FE43CD6-C4CA-A643-AD96-6D24BBACFB24}" destId="{21E63928-A1F3-6149-99AF-2984D7C72E20}" srcOrd="0" destOrd="0" presId="urn:microsoft.com/office/officeart/2005/8/layout/hierarchy2"/>
    <dgm:cxn modelId="{0E6983BF-B361-4740-BEEE-B1FE6484BC5F}" type="presOf" srcId="{8A8BA60F-3963-D24C-80FF-B7834CD62F68}" destId="{BA3E3953-EDAB-7545-A298-BFBCB266F06C}" srcOrd="0" destOrd="0" presId="urn:microsoft.com/office/officeart/2005/8/layout/hierarchy2"/>
    <dgm:cxn modelId="{9EB6AAD3-0782-054B-8C71-69147F4B24CB}" type="presOf" srcId="{A79815BE-774C-4945-BFB2-3A3D47E1C762}" destId="{BC7BCD81-48FB-B749-B232-3BE4B672CE94}" srcOrd="0" destOrd="0" presId="urn:microsoft.com/office/officeart/2005/8/layout/hierarchy2"/>
    <dgm:cxn modelId="{0F78030E-F5B9-C74E-874A-AAE900365FD8}" type="presOf" srcId="{3B1C075C-9A85-3C45-9D6D-B7AF48B94A7F}" destId="{3A4CA4D0-7C0C-504F-BE2F-7042116EEC82}" srcOrd="1" destOrd="0" presId="urn:microsoft.com/office/officeart/2005/8/layout/hierarchy2"/>
    <dgm:cxn modelId="{B1C49F23-28CE-104B-9379-CC823671DF24}" type="presOf" srcId="{3B1C075C-9A85-3C45-9D6D-B7AF48B94A7F}" destId="{085F7CCD-D141-4840-86A2-1C509345F873}" srcOrd="0" destOrd="0" presId="urn:microsoft.com/office/officeart/2005/8/layout/hierarchy2"/>
    <dgm:cxn modelId="{BD91543A-3812-8247-A6B4-EA61A8716A8F}" srcId="{080DB22D-EA94-AC49-AEBD-AAA5A26D7B2A}" destId="{6FE43CD6-C4CA-A643-AD96-6D24BBACFB24}" srcOrd="0" destOrd="0" parTransId="{3E90E446-2D63-4C43-8D90-543783A40339}" sibTransId="{81933D2A-C0BE-7146-921D-E145F1141BD6}"/>
    <dgm:cxn modelId="{2B99696B-389F-BE49-898F-62323525CF82}" type="presParOf" srcId="{B09F7A00-3B64-4047-A340-D48890013929}" destId="{64F28788-B4A3-514D-892E-A10A1963A0D2}" srcOrd="0" destOrd="0" presId="urn:microsoft.com/office/officeart/2005/8/layout/hierarchy2"/>
    <dgm:cxn modelId="{21F8357C-4CDC-424B-858C-1EA86EB01BA9}" type="presParOf" srcId="{64F28788-B4A3-514D-892E-A10A1963A0D2}" destId="{21E63928-A1F3-6149-99AF-2984D7C72E20}" srcOrd="0" destOrd="0" presId="urn:microsoft.com/office/officeart/2005/8/layout/hierarchy2"/>
    <dgm:cxn modelId="{0FD948FF-C48F-AB48-BAA6-9855ADB31D54}" type="presParOf" srcId="{64F28788-B4A3-514D-892E-A10A1963A0D2}" destId="{694E0D64-9455-5F47-8D31-E9980842BB1B}" srcOrd="1" destOrd="0" presId="urn:microsoft.com/office/officeart/2005/8/layout/hierarchy2"/>
    <dgm:cxn modelId="{273FE7B8-3976-9942-9694-5FE3519C0818}" type="presParOf" srcId="{694E0D64-9455-5F47-8D31-E9980842BB1B}" destId="{085F7CCD-D141-4840-86A2-1C509345F873}" srcOrd="0" destOrd="0" presId="urn:microsoft.com/office/officeart/2005/8/layout/hierarchy2"/>
    <dgm:cxn modelId="{CDD62071-563E-3A4F-963B-0E7E66513AE2}" type="presParOf" srcId="{085F7CCD-D141-4840-86A2-1C509345F873}" destId="{3A4CA4D0-7C0C-504F-BE2F-7042116EEC82}" srcOrd="0" destOrd="0" presId="urn:microsoft.com/office/officeart/2005/8/layout/hierarchy2"/>
    <dgm:cxn modelId="{EE61373D-1E09-A94D-A379-2A8233B3C69D}" type="presParOf" srcId="{694E0D64-9455-5F47-8D31-E9980842BB1B}" destId="{5CDC3C21-B01F-C54E-9009-C16F0ECE0D47}" srcOrd="1" destOrd="0" presId="urn:microsoft.com/office/officeart/2005/8/layout/hierarchy2"/>
    <dgm:cxn modelId="{544DED1D-D253-F040-9981-ED2B7A911BA5}" type="presParOf" srcId="{5CDC3C21-B01F-C54E-9009-C16F0ECE0D47}" destId="{BA3E3953-EDAB-7545-A298-BFBCB266F06C}" srcOrd="0" destOrd="0" presId="urn:microsoft.com/office/officeart/2005/8/layout/hierarchy2"/>
    <dgm:cxn modelId="{F2EC61BF-E101-5345-B16E-A5591A9F21AE}" type="presParOf" srcId="{5CDC3C21-B01F-C54E-9009-C16F0ECE0D47}" destId="{B65CB98B-BF38-6C40-87F1-EAE87AD0B93B}" srcOrd="1" destOrd="0" presId="urn:microsoft.com/office/officeart/2005/8/layout/hierarchy2"/>
    <dgm:cxn modelId="{1B6C71A7-40E9-D84A-94B5-553C66144BC8}" type="presParOf" srcId="{694E0D64-9455-5F47-8D31-E9980842BB1B}" destId="{BC7BCD81-48FB-B749-B232-3BE4B672CE94}" srcOrd="2" destOrd="0" presId="urn:microsoft.com/office/officeart/2005/8/layout/hierarchy2"/>
    <dgm:cxn modelId="{5B71ED9F-8FEF-AE45-A31C-C266B06DCB6D}" type="presParOf" srcId="{BC7BCD81-48FB-B749-B232-3BE4B672CE94}" destId="{EE2D17DC-1E02-894F-BDA0-34E573AC2E11}" srcOrd="0" destOrd="0" presId="urn:microsoft.com/office/officeart/2005/8/layout/hierarchy2"/>
    <dgm:cxn modelId="{FD143E4C-2185-9844-A3A6-3C03B2A6BFCD}" type="presParOf" srcId="{694E0D64-9455-5F47-8D31-E9980842BB1B}" destId="{F3D3BAA8-2CC3-4143-8A35-0D4F7A40FDF6}" srcOrd="3" destOrd="0" presId="urn:microsoft.com/office/officeart/2005/8/layout/hierarchy2"/>
    <dgm:cxn modelId="{622EA47C-6C0D-5A42-A5DA-5539A6509F88}" type="presParOf" srcId="{F3D3BAA8-2CC3-4143-8A35-0D4F7A40FDF6}" destId="{7119336F-57A7-C54E-99F7-E77EDEA3CF80}" srcOrd="0" destOrd="0" presId="urn:microsoft.com/office/officeart/2005/8/layout/hierarchy2"/>
    <dgm:cxn modelId="{374AE332-87BD-034B-9654-1E7B8F2CB376}" type="presParOf" srcId="{F3D3BAA8-2CC3-4143-8A35-0D4F7A40FDF6}" destId="{A7FB773C-FA64-BB42-8A93-CE7BC21F0B2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3CEE5-B692-9543-9570-50E4D6B164B4}">
      <dsp:nvSpPr>
        <dsp:cNvPr id="0" name=""/>
        <dsp:cNvSpPr/>
      </dsp:nvSpPr>
      <dsp:spPr>
        <a:xfrm>
          <a:off x="2901184" y="5120998"/>
          <a:ext cx="413843" cy="12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921" y="0"/>
              </a:lnTo>
              <a:lnTo>
                <a:pt x="206921" y="122260"/>
              </a:lnTo>
              <a:lnTo>
                <a:pt x="413843" y="122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97318" y="5171340"/>
        <a:ext cx="21576" cy="21576"/>
      </dsp:txXfrm>
    </dsp:sp>
    <dsp:sp modelId="{617000E5-5213-3248-A170-24E6AF126612}">
      <dsp:nvSpPr>
        <dsp:cNvPr id="0" name=""/>
        <dsp:cNvSpPr/>
      </dsp:nvSpPr>
      <dsp:spPr>
        <a:xfrm>
          <a:off x="2901184" y="4454685"/>
          <a:ext cx="413843" cy="666312"/>
        </a:xfrm>
        <a:custGeom>
          <a:avLst/>
          <a:gdLst/>
          <a:ahLst/>
          <a:cxnLst/>
          <a:rect l="0" t="0" r="0" b="0"/>
          <a:pathLst>
            <a:path>
              <a:moveTo>
                <a:pt x="0" y="666312"/>
              </a:moveTo>
              <a:lnTo>
                <a:pt x="206921" y="666312"/>
              </a:lnTo>
              <a:lnTo>
                <a:pt x="206921" y="0"/>
              </a:lnTo>
              <a:lnTo>
                <a:pt x="413843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88497" y="4768232"/>
        <a:ext cx="39218" cy="39218"/>
      </dsp:txXfrm>
    </dsp:sp>
    <dsp:sp modelId="{77ED6F0D-064B-1D45-B874-245DE63E57ED}">
      <dsp:nvSpPr>
        <dsp:cNvPr id="0" name=""/>
        <dsp:cNvSpPr/>
      </dsp:nvSpPr>
      <dsp:spPr>
        <a:xfrm>
          <a:off x="632330" y="2827764"/>
          <a:ext cx="413843" cy="229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921" y="0"/>
              </a:lnTo>
              <a:lnTo>
                <a:pt x="206921" y="2293234"/>
              </a:lnTo>
              <a:lnTo>
                <a:pt x="413843" y="22932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780995" y="3916124"/>
        <a:ext cx="116513" cy="116513"/>
      </dsp:txXfrm>
    </dsp:sp>
    <dsp:sp modelId="{01B4ED24-D32F-834C-9DE9-74A4C8B99827}">
      <dsp:nvSpPr>
        <dsp:cNvPr id="0" name=""/>
        <dsp:cNvSpPr/>
      </dsp:nvSpPr>
      <dsp:spPr>
        <a:xfrm>
          <a:off x="6649073" y="3024907"/>
          <a:ext cx="413843" cy="788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921" y="0"/>
              </a:lnTo>
              <a:lnTo>
                <a:pt x="206921" y="788573"/>
              </a:lnTo>
              <a:lnTo>
                <a:pt x="413843" y="7885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833731" y="3396929"/>
        <a:ext cx="44528" cy="44528"/>
      </dsp:txXfrm>
    </dsp:sp>
    <dsp:sp modelId="{02B18C85-6694-2E40-86C4-AF0F9267035E}">
      <dsp:nvSpPr>
        <dsp:cNvPr id="0" name=""/>
        <dsp:cNvSpPr/>
      </dsp:nvSpPr>
      <dsp:spPr>
        <a:xfrm>
          <a:off x="6649073" y="2979187"/>
          <a:ext cx="413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84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845649" y="3014561"/>
        <a:ext cx="20692" cy="20692"/>
      </dsp:txXfrm>
    </dsp:sp>
    <dsp:sp modelId="{5DEC76FF-093F-AE4D-965A-ECDC126D0715}">
      <dsp:nvSpPr>
        <dsp:cNvPr id="0" name=""/>
        <dsp:cNvSpPr/>
      </dsp:nvSpPr>
      <dsp:spPr>
        <a:xfrm>
          <a:off x="6649073" y="2236334"/>
          <a:ext cx="413843" cy="788573"/>
        </a:xfrm>
        <a:custGeom>
          <a:avLst/>
          <a:gdLst/>
          <a:ahLst/>
          <a:cxnLst/>
          <a:rect l="0" t="0" r="0" b="0"/>
          <a:pathLst>
            <a:path>
              <a:moveTo>
                <a:pt x="0" y="788573"/>
              </a:moveTo>
              <a:lnTo>
                <a:pt x="206921" y="788573"/>
              </a:lnTo>
              <a:lnTo>
                <a:pt x="206921" y="0"/>
              </a:lnTo>
              <a:lnTo>
                <a:pt x="413843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833731" y="2608356"/>
        <a:ext cx="44528" cy="44528"/>
      </dsp:txXfrm>
    </dsp:sp>
    <dsp:sp modelId="{D7107EF6-7A79-3E42-A515-7BA0F42B4627}">
      <dsp:nvSpPr>
        <dsp:cNvPr id="0" name=""/>
        <dsp:cNvSpPr/>
      </dsp:nvSpPr>
      <dsp:spPr>
        <a:xfrm>
          <a:off x="5531986" y="2979187"/>
          <a:ext cx="413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84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28562" y="3014561"/>
        <a:ext cx="20692" cy="20692"/>
      </dsp:txXfrm>
    </dsp:sp>
    <dsp:sp modelId="{1748F93E-FF6E-FE48-8CE7-808009E2A1B9}">
      <dsp:nvSpPr>
        <dsp:cNvPr id="0" name=""/>
        <dsp:cNvSpPr/>
      </dsp:nvSpPr>
      <dsp:spPr>
        <a:xfrm>
          <a:off x="2749221" y="2979187"/>
          <a:ext cx="413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84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45797" y="3014561"/>
        <a:ext cx="20692" cy="20692"/>
      </dsp:txXfrm>
    </dsp:sp>
    <dsp:sp modelId="{8D76CD59-79F2-EF42-9C88-7F48A3408AD2}">
      <dsp:nvSpPr>
        <dsp:cNvPr id="0" name=""/>
        <dsp:cNvSpPr/>
      </dsp:nvSpPr>
      <dsp:spPr>
        <a:xfrm>
          <a:off x="632330" y="2827764"/>
          <a:ext cx="413843" cy="197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921" y="0"/>
              </a:lnTo>
              <a:lnTo>
                <a:pt x="206921" y="197143"/>
              </a:lnTo>
              <a:lnTo>
                <a:pt x="413843" y="1971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27792" y="2914875"/>
        <a:ext cx="22920" cy="22920"/>
      </dsp:txXfrm>
    </dsp:sp>
    <dsp:sp modelId="{93820954-A34E-5E4A-BAC9-68780002D7B0}">
      <dsp:nvSpPr>
        <dsp:cNvPr id="0" name=""/>
        <dsp:cNvSpPr/>
      </dsp:nvSpPr>
      <dsp:spPr>
        <a:xfrm>
          <a:off x="2761264" y="1402040"/>
          <a:ext cx="413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84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57840" y="1437414"/>
        <a:ext cx="20692" cy="20692"/>
      </dsp:txXfrm>
    </dsp:sp>
    <dsp:sp modelId="{7E4D6271-8BF2-1041-9276-45739A0970F6}">
      <dsp:nvSpPr>
        <dsp:cNvPr id="0" name=""/>
        <dsp:cNvSpPr/>
      </dsp:nvSpPr>
      <dsp:spPr>
        <a:xfrm>
          <a:off x="632330" y="1447760"/>
          <a:ext cx="413843" cy="1380003"/>
        </a:xfrm>
        <a:custGeom>
          <a:avLst/>
          <a:gdLst/>
          <a:ahLst/>
          <a:cxnLst/>
          <a:rect l="0" t="0" r="0" b="0"/>
          <a:pathLst>
            <a:path>
              <a:moveTo>
                <a:pt x="0" y="1380003"/>
              </a:moveTo>
              <a:lnTo>
                <a:pt x="206921" y="1380003"/>
              </a:lnTo>
              <a:lnTo>
                <a:pt x="206921" y="0"/>
              </a:lnTo>
              <a:lnTo>
                <a:pt x="41384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03234" y="2101744"/>
        <a:ext cx="72036" cy="72036"/>
      </dsp:txXfrm>
    </dsp:sp>
    <dsp:sp modelId="{2D9A28F6-0100-5944-BA22-9950B0C63AE5}">
      <dsp:nvSpPr>
        <dsp:cNvPr id="0" name=""/>
        <dsp:cNvSpPr/>
      </dsp:nvSpPr>
      <dsp:spPr>
        <a:xfrm rot="16200000">
          <a:off x="-1343253" y="2512334"/>
          <a:ext cx="3320308" cy="63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LOS GRADOS DEL ADJETIVO</a:t>
          </a:r>
          <a:endParaRPr lang="es-ES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-1343253" y="2512334"/>
        <a:ext cx="3320308" cy="630858"/>
      </dsp:txXfrm>
    </dsp:sp>
    <dsp:sp modelId="{2D724513-1118-504D-BA2E-6B991DF0B2AA}">
      <dsp:nvSpPr>
        <dsp:cNvPr id="0" name=""/>
        <dsp:cNvSpPr/>
      </dsp:nvSpPr>
      <dsp:spPr>
        <a:xfrm>
          <a:off x="1046173" y="1132331"/>
          <a:ext cx="1715090" cy="6308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POSITIVO</a:t>
          </a:r>
          <a:endParaRPr lang="es-ES" sz="1200" b="1" kern="1200" dirty="0"/>
        </a:p>
      </dsp:txBody>
      <dsp:txXfrm>
        <a:off x="1046173" y="1132331"/>
        <a:ext cx="1715090" cy="630858"/>
      </dsp:txXfrm>
    </dsp:sp>
    <dsp:sp modelId="{D7A6C3FD-1A8E-534C-92DE-AEFFE323D027}">
      <dsp:nvSpPr>
        <dsp:cNvPr id="0" name=""/>
        <dsp:cNvSpPr/>
      </dsp:nvSpPr>
      <dsp:spPr>
        <a:xfrm>
          <a:off x="3175107" y="1132331"/>
          <a:ext cx="3766159" cy="63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Expresar la cualidad </a:t>
          </a:r>
          <a:r>
            <a:rPr lang="es-ES" sz="1200" b="1" kern="1200" dirty="0" smtClean="0"/>
            <a:t>sin</a:t>
          </a:r>
          <a:r>
            <a:rPr lang="es-ES" sz="1200" kern="1200" dirty="0" smtClean="0"/>
            <a:t> hacer referencia a su </a:t>
          </a:r>
          <a:r>
            <a:rPr lang="es-ES" sz="1200" b="1" kern="1200" dirty="0" smtClean="0"/>
            <a:t>intensidad</a:t>
          </a:r>
          <a:endParaRPr lang="es-ES" sz="1200" b="1" kern="1200" dirty="0"/>
        </a:p>
      </dsp:txBody>
      <dsp:txXfrm>
        <a:off x="3175107" y="1132331"/>
        <a:ext cx="3766159" cy="630858"/>
      </dsp:txXfrm>
    </dsp:sp>
    <dsp:sp modelId="{43D4F487-81E3-7942-A00F-5E73F4578EE3}">
      <dsp:nvSpPr>
        <dsp:cNvPr id="0" name=""/>
        <dsp:cNvSpPr/>
      </dsp:nvSpPr>
      <dsp:spPr>
        <a:xfrm>
          <a:off x="1046173" y="2709478"/>
          <a:ext cx="1703047" cy="63085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COMPARATIVO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1046173" y="2709478"/>
        <a:ext cx="1703047" cy="630858"/>
      </dsp:txXfrm>
    </dsp:sp>
    <dsp:sp modelId="{AA49DE2B-24F0-9A4B-9FEB-81FD95FCC44F}">
      <dsp:nvSpPr>
        <dsp:cNvPr id="0" name=""/>
        <dsp:cNvSpPr/>
      </dsp:nvSpPr>
      <dsp:spPr>
        <a:xfrm>
          <a:off x="3163064" y="2709478"/>
          <a:ext cx="2368921" cy="63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La cualidad de persona, animal u objeto </a:t>
          </a:r>
          <a:r>
            <a:rPr lang="es-ES" sz="1200" b="1" kern="1200" dirty="0" smtClean="0"/>
            <a:t>comparándola</a:t>
          </a:r>
          <a:r>
            <a:rPr lang="es-ES" sz="1200" kern="1200" dirty="0" smtClean="0"/>
            <a:t> con la de otra persona, animal u objeto </a:t>
          </a:r>
          <a:endParaRPr lang="es-ES" sz="1200" kern="1200" dirty="0"/>
        </a:p>
      </dsp:txBody>
      <dsp:txXfrm>
        <a:off x="3163064" y="2709478"/>
        <a:ext cx="2368921" cy="630858"/>
      </dsp:txXfrm>
    </dsp:sp>
    <dsp:sp modelId="{2B171BAE-23FE-DD49-BB66-5D0C75B54AAE}">
      <dsp:nvSpPr>
        <dsp:cNvPr id="0" name=""/>
        <dsp:cNvSpPr/>
      </dsp:nvSpPr>
      <dsp:spPr>
        <a:xfrm>
          <a:off x="5945829" y="2709478"/>
          <a:ext cx="703243" cy="63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3 tipos</a:t>
          </a:r>
          <a:endParaRPr lang="es-ES" sz="1200" kern="1200" dirty="0"/>
        </a:p>
      </dsp:txBody>
      <dsp:txXfrm>
        <a:off x="5945829" y="2709478"/>
        <a:ext cx="703243" cy="630858"/>
      </dsp:txXfrm>
    </dsp:sp>
    <dsp:sp modelId="{5C442EF6-B183-B347-88B3-08511820BD77}">
      <dsp:nvSpPr>
        <dsp:cNvPr id="0" name=""/>
        <dsp:cNvSpPr/>
      </dsp:nvSpPr>
      <dsp:spPr>
        <a:xfrm>
          <a:off x="7062916" y="1920904"/>
          <a:ext cx="1213657" cy="630858"/>
        </a:xfrm>
        <a:prstGeom prst="rect">
          <a:avLst/>
        </a:prstGeom>
        <a:solidFill>
          <a:srgbClr val="E6B9B8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SUPERIORIDAD</a:t>
          </a:r>
          <a:endParaRPr lang="es-ES" sz="1200" kern="1200" dirty="0"/>
        </a:p>
      </dsp:txBody>
      <dsp:txXfrm>
        <a:off x="7062916" y="1920904"/>
        <a:ext cx="1213657" cy="630858"/>
      </dsp:txXfrm>
    </dsp:sp>
    <dsp:sp modelId="{2C215D0B-DB8E-AF49-A080-6FD8351BBDC5}">
      <dsp:nvSpPr>
        <dsp:cNvPr id="0" name=""/>
        <dsp:cNvSpPr/>
      </dsp:nvSpPr>
      <dsp:spPr>
        <a:xfrm>
          <a:off x="7062916" y="2709478"/>
          <a:ext cx="1169355" cy="630858"/>
        </a:xfrm>
        <a:prstGeom prst="rect">
          <a:avLst/>
        </a:prstGeom>
        <a:solidFill>
          <a:srgbClr val="E6B9B8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IGUALDAD</a:t>
          </a:r>
          <a:endParaRPr lang="es-ES" sz="1200" kern="1200" dirty="0"/>
        </a:p>
      </dsp:txBody>
      <dsp:txXfrm>
        <a:off x="7062916" y="2709478"/>
        <a:ext cx="1169355" cy="630858"/>
      </dsp:txXfrm>
    </dsp:sp>
    <dsp:sp modelId="{9706852B-EE9C-6B4F-B758-57D1CCAC34A7}">
      <dsp:nvSpPr>
        <dsp:cNvPr id="0" name=""/>
        <dsp:cNvSpPr/>
      </dsp:nvSpPr>
      <dsp:spPr>
        <a:xfrm>
          <a:off x="7062916" y="3498051"/>
          <a:ext cx="1259118" cy="630858"/>
        </a:xfrm>
        <a:prstGeom prst="rect">
          <a:avLst/>
        </a:prstGeom>
        <a:solidFill>
          <a:srgbClr val="E6B9B8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INFERIORIDAD</a:t>
          </a:r>
          <a:endParaRPr lang="es-ES" sz="1200" kern="1200" dirty="0"/>
        </a:p>
      </dsp:txBody>
      <dsp:txXfrm>
        <a:off x="7062916" y="3498051"/>
        <a:ext cx="1259118" cy="630858"/>
      </dsp:txXfrm>
    </dsp:sp>
    <dsp:sp modelId="{8FCBD926-1802-7146-A4CC-251289E9EC02}">
      <dsp:nvSpPr>
        <dsp:cNvPr id="0" name=""/>
        <dsp:cNvSpPr/>
      </dsp:nvSpPr>
      <dsp:spPr>
        <a:xfrm>
          <a:off x="1046173" y="4805569"/>
          <a:ext cx="1855011" cy="63085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SUPERLATIVO</a:t>
          </a:r>
          <a:endParaRPr lang="es-ES" sz="1200" b="1" kern="1200" dirty="0"/>
        </a:p>
      </dsp:txBody>
      <dsp:txXfrm>
        <a:off x="1046173" y="4805569"/>
        <a:ext cx="1855011" cy="630858"/>
      </dsp:txXfrm>
    </dsp:sp>
    <dsp:sp modelId="{33DDBAA1-F110-C54B-9E91-B4F344361511}">
      <dsp:nvSpPr>
        <dsp:cNvPr id="0" name=""/>
        <dsp:cNvSpPr/>
      </dsp:nvSpPr>
      <dsp:spPr>
        <a:xfrm>
          <a:off x="3315028" y="4139256"/>
          <a:ext cx="1672671" cy="63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relativo</a:t>
          </a:r>
          <a:endParaRPr lang="es-ES" sz="1200" kern="1200" dirty="0"/>
        </a:p>
      </dsp:txBody>
      <dsp:txXfrm>
        <a:off x="3315028" y="4139256"/>
        <a:ext cx="1672671" cy="630858"/>
      </dsp:txXfrm>
    </dsp:sp>
    <dsp:sp modelId="{1A44139E-4D7D-4944-AF54-1BF03E8ACB37}">
      <dsp:nvSpPr>
        <dsp:cNvPr id="0" name=""/>
        <dsp:cNvSpPr/>
      </dsp:nvSpPr>
      <dsp:spPr>
        <a:xfrm>
          <a:off x="3315028" y="4927829"/>
          <a:ext cx="1734830" cy="63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absoluto</a:t>
          </a:r>
          <a:endParaRPr lang="es-ES" sz="1200" i="1" kern="1200" dirty="0"/>
        </a:p>
      </dsp:txBody>
      <dsp:txXfrm>
        <a:off x="3315028" y="4927829"/>
        <a:ext cx="1734830" cy="630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CA759-0ED1-E746-84AD-1495F97923CD}">
      <dsp:nvSpPr>
        <dsp:cNvPr id="0" name=""/>
        <dsp:cNvSpPr/>
      </dsp:nvSpPr>
      <dsp:spPr>
        <a:xfrm>
          <a:off x="3555012" y="1413436"/>
          <a:ext cx="2522911" cy="600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3"/>
              </a:lnTo>
              <a:lnTo>
                <a:pt x="2522911" y="409113"/>
              </a:lnTo>
              <a:lnTo>
                <a:pt x="2522911" y="60033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153A8-3823-5F48-8658-7BFD03545972}">
      <dsp:nvSpPr>
        <dsp:cNvPr id="0" name=""/>
        <dsp:cNvSpPr/>
      </dsp:nvSpPr>
      <dsp:spPr>
        <a:xfrm>
          <a:off x="3509292" y="1413436"/>
          <a:ext cx="91440" cy="600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033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0C51E-FE37-6B4A-AA43-A982A67155E5}">
      <dsp:nvSpPr>
        <dsp:cNvPr id="0" name=""/>
        <dsp:cNvSpPr/>
      </dsp:nvSpPr>
      <dsp:spPr>
        <a:xfrm>
          <a:off x="1032100" y="1413436"/>
          <a:ext cx="2522911" cy="600338"/>
        </a:xfrm>
        <a:custGeom>
          <a:avLst/>
          <a:gdLst/>
          <a:ahLst/>
          <a:cxnLst/>
          <a:rect l="0" t="0" r="0" b="0"/>
          <a:pathLst>
            <a:path>
              <a:moveTo>
                <a:pt x="2522911" y="0"/>
              </a:moveTo>
              <a:lnTo>
                <a:pt x="2522911" y="409113"/>
              </a:lnTo>
              <a:lnTo>
                <a:pt x="0" y="409113"/>
              </a:lnTo>
              <a:lnTo>
                <a:pt x="0" y="60033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D158E-7D41-234B-BDD5-481CDAB2BA65}">
      <dsp:nvSpPr>
        <dsp:cNvPr id="0" name=""/>
        <dsp:cNvSpPr/>
      </dsp:nvSpPr>
      <dsp:spPr>
        <a:xfrm>
          <a:off x="2522911" y="102669"/>
          <a:ext cx="2064200" cy="131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1CD87-7BBF-EA41-B0BB-14FA9E87450E}">
      <dsp:nvSpPr>
        <dsp:cNvPr id="0" name=""/>
        <dsp:cNvSpPr/>
      </dsp:nvSpPr>
      <dsp:spPr>
        <a:xfrm>
          <a:off x="2752267" y="320556"/>
          <a:ext cx="2064200" cy="131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DIPTONGO</a:t>
          </a:r>
          <a:endParaRPr lang="es-ES" sz="2800" b="1" kern="1200" cap="none" spc="0" dirty="0">
            <a:ln w="1905"/>
            <a:solidFill>
              <a:srgbClr val="0000FF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790658" y="358947"/>
        <a:ext cx="1987418" cy="1233985"/>
      </dsp:txXfrm>
    </dsp:sp>
    <dsp:sp modelId="{9A2BE927-575F-D246-A54C-11B084539784}">
      <dsp:nvSpPr>
        <dsp:cNvPr id="0" name=""/>
        <dsp:cNvSpPr/>
      </dsp:nvSpPr>
      <dsp:spPr>
        <a:xfrm>
          <a:off x="0" y="2013774"/>
          <a:ext cx="2064200" cy="131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4F043-EC12-5248-BB58-719C8A9FD0EB}">
      <dsp:nvSpPr>
        <dsp:cNvPr id="0" name=""/>
        <dsp:cNvSpPr/>
      </dsp:nvSpPr>
      <dsp:spPr>
        <a:xfrm>
          <a:off x="229355" y="2231662"/>
          <a:ext cx="2064200" cy="131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solidFill>
                <a:schemeClr val="tx1"/>
              </a:solidFill>
            </a:rPr>
            <a:t>vocal abierta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vocal cerrada</a:t>
          </a:r>
          <a:endParaRPr lang="es-ES" sz="2000" kern="1200" dirty="0"/>
        </a:p>
      </dsp:txBody>
      <dsp:txXfrm>
        <a:off x="267746" y="2270053"/>
        <a:ext cx="1987418" cy="1233985"/>
      </dsp:txXfrm>
    </dsp:sp>
    <dsp:sp modelId="{553BE67D-0E31-C543-9CF6-62814A8D8E1A}">
      <dsp:nvSpPr>
        <dsp:cNvPr id="0" name=""/>
        <dsp:cNvSpPr/>
      </dsp:nvSpPr>
      <dsp:spPr>
        <a:xfrm>
          <a:off x="2522911" y="2013774"/>
          <a:ext cx="2064200" cy="131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E2F7C-7F68-7F4A-8892-AD18C9969510}">
      <dsp:nvSpPr>
        <dsp:cNvPr id="0" name=""/>
        <dsp:cNvSpPr/>
      </dsp:nvSpPr>
      <dsp:spPr>
        <a:xfrm>
          <a:off x="2752267" y="2231662"/>
          <a:ext cx="2064200" cy="131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vocal cerrada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+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vocal abierta</a:t>
          </a:r>
          <a:endParaRPr lang="es-ES" sz="2000" kern="1200" dirty="0"/>
        </a:p>
      </dsp:txBody>
      <dsp:txXfrm>
        <a:off x="2790658" y="2270053"/>
        <a:ext cx="1987418" cy="1233985"/>
      </dsp:txXfrm>
    </dsp:sp>
    <dsp:sp modelId="{B64D98DD-0D48-A84B-BE51-422666DC0C21}">
      <dsp:nvSpPr>
        <dsp:cNvPr id="0" name=""/>
        <dsp:cNvSpPr/>
      </dsp:nvSpPr>
      <dsp:spPr>
        <a:xfrm>
          <a:off x="5045823" y="2013774"/>
          <a:ext cx="2064200" cy="131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9F3EBD-AB6B-D14A-A648-EF34D78266A8}">
      <dsp:nvSpPr>
        <dsp:cNvPr id="0" name=""/>
        <dsp:cNvSpPr/>
      </dsp:nvSpPr>
      <dsp:spPr>
        <a:xfrm>
          <a:off x="5275179" y="2231662"/>
          <a:ext cx="2064200" cy="131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vocal cerrada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vocal cerrada</a:t>
          </a:r>
          <a:endParaRPr lang="es-ES" sz="2000" kern="1200" dirty="0"/>
        </a:p>
      </dsp:txBody>
      <dsp:txXfrm>
        <a:off x="5313570" y="2270053"/>
        <a:ext cx="1987418" cy="1233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395E3-9096-314A-B433-7484EFF536D0}">
      <dsp:nvSpPr>
        <dsp:cNvPr id="0" name=""/>
        <dsp:cNvSpPr/>
      </dsp:nvSpPr>
      <dsp:spPr>
        <a:xfrm>
          <a:off x="1521971" y="945612"/>
          <a:ext cx="1080108" cy="2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49"/>
              </a:lnTo>
              <a:lnTo>
                <a:pt x="1080108" y="175149"/>
              </a:lnTo>
              <a:lnTo>
                <a:pt x="1080108" y="25701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1046C-846D-4E48-B3EB-E0C83F3D65FA}">
      <dsp:nvSpPr>
        <dsp:cNvPr id="0" name=""/>
        <dsp:cNvSpPr/>
      </dsp:nvSpPr>
      <dsp:spPr>
        <a:xfrm>
          <a:off x="1476251" y="945612"/>
          <a:ext cx="91440" cy="257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01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9324B-704A-3344-B3D5-204E5694FE3A}">
      <dsp:nvSpPr>
        <dsp:cNvPr id="0" name=""/>
        <dsp:cNvSpPr/>
      </dsp:nvSpPr>
      <dsp:spPr>
        <a:xfrm>
          <a:off x="441862" y="945612"/>
          <a:ext cx="1080108" cy="257016"/>
        </a:xfrm>
        <a:custGeom>
          <a:avLst/>
          <a:gdLst/>
          <a:ahLst/>
          <a:cxnLst/>
          <a:rect l="0" t="0" r="0" b="0"/>
          <a:pathLst>
            <a:path>
              <a:moveTo>
                <a:pt x="1080108" y="0"/>
              </a:moveTo>
              <a:lnTo>
                <a:pt x="1080108" y="175149"/>
              </a:lnTo>
              <a:lnTo>
                <a:pt x="0" y="175149"/>
              </a:lnTo>
              <a:lnTo>
                <a:pt x="0" y="25701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6D006-A596-A840-AA5B-E107A6B65A92}">
      <dsp:nvSpPr>
        <dsp:cNvPr id="0" name=""/>
        <dsp:cNvSpPr/>
      </dsp:nvSpPr>
      <dsp:spPr>
        <a:xfrm>
          <a:off x="1080108" y="384446"/>
          <a:ext cx="883725" cy="56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DECDA-17BC-BF4F-852B-A9E255E4AFB8}">
      <dsp:nvSpPr>
        <dsp:cNvPr id="0" name=""/>
        <dsp:cNvSpPr/>
      </dsp:nvSpPr>
      <dsp:spPr>
        <a:xfrm>
          <a:off x="1178300" y="477728"/>
          <a:ext cx="883725" cy="56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TRIPTONGO</a:t>
          </a:r>
          <a:endParaRPr lang="es-ES" sz="1200" kern="1200" dirty="0"/>
        </a:p>
      </dsp:txBody>
      <dsp:txXfrm>
        <a:off x="1194736" y="494164"/>
        <a:ext cx="850853" cy="528293"/>
      </dsp:txXfrm>
    </dsp:sp>
    <dsp:sp modelId="{9D7883DB-6498-B648-8AFB-871DE53D6A5F}">
      <dsp:nvSpPr>
        <dsp:cNvPr id="0" name=""/>
        <dsp:cNvSpPr/>
      </dsp:nvSpPr>
      <dsp:spPr>
        <a:xfrm>
          <a:off x="0" y="1202629"/>
          <a:ext cx="883725" cy="56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483254-DEBE-E347-8D46-F88DAFB4C0E2}">
      <dsp:nvSpPr>
        <dsp:cNvPr id="0" name=""/>
        <dsp:cNvSpPr/>
      </dsp:nvSpPr>
      <dsp:spPr>
        <a:xfrm>
          <a:off x="98191" y="1295911"/>
          <a:ext cx="883725" cy="56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Cerrada</a:t>
          </a:r>
          <a:endParaRPr lang="es-ES" sz="1200" kern="1200" dirty="0"/>
        </a:p>
      </dsp:txBody>
      <dsp:txXfrm>
        <a:off x="114627" y="1312347"/>
        <a:ext cx="850853" cy="528293"/>
      </dsp:txXfrm>
    </dsp:sp>
    <dsp:sp modelId="{7B077C10-7C62-494E-93A8-594923D2481A}">
      <dsp:nvSpPr>
        <dsp:cNvPr id="0" name=""/>
        <dsp:cNvSpPr/>
      </dsp:nvSpPr>
      <dsp:spPr>
        <a:xfrm>
          <a:off x="1080108" y="1202629"/>
          <a:ext cx="883725" cy="56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4A667-3EC1-AC45-B875-92BE582C111A}">
      <dsp:nvSpPr>
        <dsp:cNvPr id="0" name=""/>
        <dsp:cNvSpPr/>
      </dsp:nvSpPr>
      <dsp:spPr>
        <a:xfrm>
          <a:off x="1178300" y="1295911"/>
          <a:ext cx="883725" cy="56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Abierta</a:t>
          </a:r>
          <a:endParaRPr lang="es-ES" sz="1200" kern="1200" dirty="0"/>
        </a:p>
      </dsp:txBody>
      <dsp:txXfrm>
        <a:off x="1194736" y="1312347"/>
        <a:ext cx="850853" cy="528293"/>
      </dsp:txXfrm>
    </dsp:sp>
    <dsp:sp modelId="{0DB02E3E-011E-474C-864D-AF2F226695FA}">
      <dsp:nvSpPr>
        <dsp:cNvPr id="0" name=""/>
        <dsp:cNvSpPr/>
      </dsp:nvSpPr>
      <dsp:spPr>
        <a:xfrm>
          <a:off x="2160217" y="1202629"/>
          <a:ext cx="883725" cy="56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AFBA0-5EEF-374A-B38E-28EED49CD0A7}">
      <dsp:nvSpPr>
        <dsp:cNvPr id="0" name=""/>
        <dsp:cNvSpPr/>
      </dsp:nvSpPr>
      <dsp:spPr>
        <a:xfrm>
          <a:off x="2258409" y="1295911"/>
          <a:ext cx="883725" cy="56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cerrada</a:t>
          </a:r>
          <a:endParaRPr lang="es-ES" sz="1200" kern="1200" dirty="0"/>
        </a:p>
      </dsp:txBody>
      <dsp:txXfrm>
        <a:off x="2274845" y="1312347"/>
        <a:ext cx="850853" cy="528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63928-A1F3-6149-99AF-2984D7C72E20}">
      <dsp:nvSpPr>
        <dsp:cNvPr id="0" name=""/>
        <dsp:cNvSpPr/>
      </dsp:nvSpPr>
      <dsp:spPr>
        <a:xfrm>
          <a:off x="1666334" y="246543"/>
          <a:ext cx="856604" cy="42830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HIATO</a:t>
          </a:r>
          <a:endParaRPr lang="es-ES" sz="1600" kern="1200" dirty="0"/>
        </a:p>
      </dsp:txBody>
      <dsp:txXfrm>
        <a:off x="1678879" y="259088"/>
        <a:ext cx="831514" cy="403212"/>
      </dsp:txXfrm>
    </dsp:sp>
    <dsp:sp modelId="{085F7CCD-D141-4840-86A2-1C509345F873}">
      <dsp:nvSpPr>
        <dsp:cNvPr id="0" name=""/>
        <dsp:cNvSpPr/>
      </dsp:nvSpPr>
      <dsp:spPr>
        <a:xfrm rot="19457599">
          <a:off x="2483278" y="295722"/>
          <a:ext cx="42196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421964" y="418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83711" y="327008"/>
        <a:ext cx="21098" cy="21098"/>
      </dsp:txXfrm>
    </dsp:sp>
    <dsp:sp modelId="{BA3E3953-EDAB-7545-A298-BFBCB266F06C}">
      <dsp:nvSpPr>
        <dsp:cNvPr id="0" name=""/>
        <dsp:cNvSpPr/>
      </dsp:nvSpPr>
      <dsp:spPr>
        <a:xfrm>
          <a:off x="2865581" y="269"/>
          <a:ext cx="1765796" cy="428302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Abierta + abierta</a:t>
          </a:r>
          <a:endParaRPr lang="es-ES" sz="1700" kern="1200" dirty="0"/>
        </a:p>
      </dsp:txBody>
      <dsp:txXfrm>
        <a:off x="2878126" y="12814"/>
        <a:ext cx="1740706" cy="403212"/>
      </dsp:txXfrm>
    </dsp:sp>
    <dsp:sp modelId="{BC7BCD81-48FB-B749-B232-3BE4B672CE94}">
      <dsp:nvSpPr>
        <dsp:cNvPr id="0" name=""/>
        <dsp:cNvSpPr/>
      </dsp:nvSpPr>
      <dsp:spPr>
        <a:xfrm rot="2142401">
          <a:off x="2483278" y="541995"/>
          <a:ext cx="42196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421964" y="418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83711" y="573282"/>
        <a:ext cx="21098" cy="21098"/>
      </dsp:txXfrm>
    </dsp:sp>
    <dsp:sp modelId="{7119336F-57A7-C54E-99F7-E77EDEA3CF80}">
      <dsp:nvSpPr>
        <dsp:cNvPr id="0" name=""/>
        <dsp:cNvSpPr/>
      </dsp:nvSpPr>
      <dsp:spPr>
        <a:xfrm>
          <a:off x="2865581" y="492817"/>
          <a:ext cx="1814494" cy="428302"/>
        </a:xfrm>
        <a:prstGeom prst="roundRect">
          <a:avLst>
            <a:gd name="adj" fmla="val 10000"/>
          </a:avLst>
        </a:prstGeom>
        <a:solidFill>
          <a:srgbClr val="FFFF6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Abierta + </a:t>
          </a:r>
          <a:r>
            <a:rPr lang="es-ES" sz="1600" b="1" kern="1200" dirty="0" smtClean="0"/>
            <a:t>cerrada</a:t>
          </a:r>
          <a:endParaRPr lang="es-ES" sz="1600" b="1" kern="1200" dirty="0"/>
        </a:p>
      </dsp:txBody>
      <dsp:txXfrm>
        <a:off x="2878126" y="505362"/>
        <a:ext cx="1789404" cy="40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B24B-AA04-7349-9C8F-467DEDA4914B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2335-3B3E-454C-A2F1-6A60E4BE8B7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68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A515-486C-6448-8291-3C96A437AD4A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8221-0489-6B45-AF1F-55ECE10BCF3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29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C7D2-7092-9049-A857-760A1DE1D3BA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DAB5-1EC7-FF4A-93D9-1F5203FAC08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88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8D3D-011B-EA40-A090-7F8D8474601A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F780-43E3-0240-8085-03DB4565CF7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3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0643-C345-AD41-A955-51FDAEE732C5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6C2F-34BA-E04F-BDBD-666680604A6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05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ACD2-2758-B846-BD1C-759C5D71EE62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1200-6D96-6B40-B22B-7D21832342B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5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CA06-11CC-9648-9A04-C7A4E9881372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DBA6-9B88-4640-A308-5D9C83288CA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49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F8A1-6621-5D44-9BC2-7B1A868F6B66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99A2-EB10-EB41-89A6-92C5A961EDA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4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AC6C-EED5-754B-9B4E-6A0C76B03FDC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FE29-27ED-7E4C-9B21-7ADE349AAEC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67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FF6E-249F-AD40-9DD6-757E8D5A0725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4792-8C29-C142-89CB-6926811DDCA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23B5-4EF7-2A48-985F-CEA2EC883EEB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6529-75E2-CE46-8389-19E2E8BF29B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14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270710-1F8D-4D47-A835-2114D130F599}" type="datetimeFigureOut">
              <a:rPr lang="es-ES"/>
              <a:pPr>
                <a:defRPr/>
              </a:pPr>
              <a:t>4/11/15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C85C63-5233-E04C-92B0-D5FE7292F94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hyperlink" Target="http://www.ceipjuanherreraalcausa.es/Recursosdidacticos/SEXTO/datos/01_Lengua/datos/rdi/U04/05.htm" TargetMode="External"/><Relationship Id="rId13" Type="http://schemas.openxmlformats.org/officeDocument/2006/relationships/image" Target="../media/image23.png"/><Relationship Id="rId14" Type="http://schemas.openxmlformats.org/officeDocument/2006/relationships/hyperlink" Target="http://www.ceipjuanherreraalcausa.es/Recursosdidacticos/SEXTO/datos/01_Lengua/datos/rdi/U04/06.htm" TargetMode="External"/><Relationship Id="rId15" Type="http://schemas.openxmlformats.org/officeDocument/2006/relationships/image" Target="../media/image24.png"/><Relationship Id="rId16" Type="http://schemas.openxmlformats.org/officeDocument/2006/relationships/hyperlink" Target="http://www.aplicaciones.info/lengua/morfo10.htm" TargetMode="External"/><Relationship Id="rId1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cursos.crfptic.es/recursos/lengua/lengua_gd/lengua_gd_c/index.html" TargetMode="External"/><Relationship Id="rId3" Type="http://schemas.openxmlformats.org/officeDocument/2006/relationships/image" Target="../media/image18.png"/><Relationship Id="rId4" Type="http://schemas.openxmlformats.org/officeDocument/2006/relationships/hyperlink" Target="http://www.primaria.librosvivos.net/archivosCMS/3/3/16/usuarios/103294/9/5EP_len_ud9_grados_adjetivo/frame_prim.swf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://www.primaria.librosvivos.net/archivosCMS/3/3/16/usuarios/103294/9/Lengua6EP_adjetivos/frame_prim.swf" TargetMode="External"/><Relationship Id="rId7" Type="http://schemas.openxmlformats.org/officeDocument/2006/relationships/image" Target="../media/image20.png"/><Relationship Id="rId8" Type="http://schemas.openxmlformats.org/officeDocument/2006/relationships/hyperlink" Target="http://www.ceipjuanherreraalcausa.es/Recursosdidacticos/QUINTO/datos/01_Lengua/datos/rdi/U09/05.htm" TargetMode="External"/><Relationship Id="rId9" Type="http://schemas.openxmlformats.org/officeDocument/2006/relationships/image" Target="../media/image21.png"/><Relationship Id="rId10" Type="http://schemas.openxmlformats.org/officeDocument/2006/relationships/hyperlink" Target="http://www.ceipjuanherreraalcausa.es/Recursosdidacticos/QUINTO/datos/01_Lengua/datos/rdi/U09/06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ceipjuanherreraalcausa.es/Recursosdidacticos/CUARTO/datos/02_Lengua/datos/rdi/U07/01.htm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://www.educa.jcyl.es/educacyl/cm/gallery/recursos_odes/2007/lengua/lc007_es//lc007_oa02_es/index.html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://www.ceipjuanherreraalcausa.es/Recursosdidacticos/QUINTO/datos/01_Lengua/datos/rdi/U07/01.htm" TargetMode="External"/><Relationship Id="rId9" Type="http://schemas.openxmlformats.org/officeDocument/2006/relationships/image" Target="../media/image4.png"/><Relationship Id="rId10" Type="http://schemas.openxmlformats.org/officeDocument/2006/relationships/hyperlink" Target="http://www.ceipjuanherreraalcausa.es/Recursosdidacticos/QUINTO/datos/01_Lengua/datos/rdi/U07/02.htm" TargetMode="Externa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steando.es/test.asp?idA=48&amp;idT=hnhaozym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hyperlink" Target="http://www.juntadeandalucia.es/averroes/centros-tic/41009470/helvia/aula/archivos/repositorio/0/58/html/datos/01_Lengua/actividades/U08/0801.htm" TargetMode="External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.jcyl.es/educacyl/cm/gallery/recursos_odes/2007/lengua/lc007_es//lc007_oa03_es/index.html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://www.ceipjuanherreraalcausa.es/Recursosdidacticos/CUARTO/datos/02_Lengua/datos/rdi/U10/01.htm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://www.ceipjuanherreraalcausa.es/Recursosdidacticos/QUINTO/datos/01_Lengua/datos/rdi/U08/01.htm" TargetMode="External"/><Relationship Id="rId7" Type="http://schemas.openxmlformats.org/officeDocument/2006/relationships/image" Target="../media/image8.png"/><Relationship Id="rId8" Type="http://schemas.openxmlformats.org/officeDocument/2006/relationships/hyperlink" Target="http://www.ceipjuanherreraalcausa.es/Recursosdidacticos/QUINTO/datos/01_Lengua/datos/rdi/U08/02.htm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://www.editorialteide.es/elearning/Primaria.asp?IdJuego=680&amp;IdTipoJuego=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ww.youtube.com/watch?v=EpCOgqSMLIE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://repositorio.educa.jccm.es/portal/odes/lengua_castellana/libro_web_30_Los_Adjetivos/index.html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://www.ceipjuanherreraalcausa.es/Recursosdidacticos/QUINTO/datos/01_Lengua/datos/rdi/U08/05.htm" TargetMode="External"/><Relationship Id="rId9" Type="http://schemas.openxmlformats.org/officeDocument/2006/relationships/image" Target="../media/image16.png"/><Relationship Id="rId10" Type="http://schemas.openxmlformats.org/officeDocument/2006/relationships/hyperlink" Target="http://www.ceipjuanherreraalcausa.es/Recursosdidacticos/QUINTO/datos/01_Lengua/datos/rdi/U08/06.htm" TargetMode="External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imaria.librosvivos.net/archivosCMS/3/3/16/usuarios/103294/9/5EP_Len_ud8_adjetivo/frame_prim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TEMA 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 smtClean="0">
                <a:ea typeface="+mn-ea"/>
                <a:cs typeface="+mn-cs"/>
              </a:rPr>
              <a:t>LENGUA 6º</a:t>
            </a:r>
            <a:endParaRPr lang="es-E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n 4" descr="Captura de pantalla 2015-11-03 a las 23.51.09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44563"/>
            <a:ext cx="2378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Imagen 5" descr="Captura de pantalla 2015-11-03 a las 23.52.10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944563"/>
            <a:ext cx="22447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n 7" descr="Captura de pantalla 2015-11-03 a las 23.53.26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150" y="944563"/>
            <a:ext cx="24352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n 8" descr="Captura de pantalla 2015-11-03 a las 23.54.15.png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21526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9" descr="Captura de pantalla 2015-11-03 a las 23.54.59.png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2855913"/>
            <a:ext cx="224472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n 10" descr="Captura de pantalla 2015-11-03 a las 23.55.44.png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150" y="2855913"/>
            <a:ext cx="22494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n 11" descr="Captura de pantalla 2015-11-03 a las 23.56.27.png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673600"/>
            <a:ext cx="19780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agen 12" descr="Captura de pantalla 2015-11-03 a las 23.57.41.png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4673600"/>
            <a:ext cx="22447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5963246" y="5095292"/>
            <a:ext cx="244542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Grados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del adjetivo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5217"/>
            <a:ext cx="8229600" cy="91624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Acentuación de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diptongos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30350"/>
            <a:ext cx="8229600" cy="4672013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b="1" dirty="0" smtClean="0">
                <a:solidFill>
                  <a:srgbClr val="800000"/>
                </a:solidFill>
                <a:ea typeface="+mn-ea"/>
                <a:cs typeface="+mn-cs"/>
              </a:rPr>
              <a:t>Acentuación de diptongos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sz="8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2700" dirty="0" smtClean="0">
                <a:ea typeface="+mn-ea"/>
                <a:cs typeface="+mn-cs"/>
              </a:rPr>
              <a:t>Un diptongo es la unión de dos vocales que se pronuncian en la misma sílaba. Las vocales pueden ser: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sz="2900" dirty="0" smtClean="0">
              <a:ea typeface="+mn-ea"/>
              <a:cs typeface="+mn-cs"/>
            </a:endParaRPr>
          </a:p>
          <a:p>
            <a:pPr marL="265113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 smtClean="0">
                <a:ea typeface="+mn-ea"/>
                <a:cs typeface="+mn-cs"/>
              </a:rPr>
              <a:t>	</a:t>
            </a:r>
          </a:p>
          <a:p>
            <a:pPr marL="265113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dirty="0" smtClean="0">
                <a:ea typeface="+mn-ea"/>
                <a:cs typeface="+mn-cs"/>
              </a:rPr>
              <a:t>				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sz="29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2600" dirty="0" smtClean="0">
                <a:ea typeface="+mn-ea"/>
                <a:cs typeface="+mn-cs"/>
              </a:rPr>
              <a:t>Las palabras con diptongo llevan tilde según las normas generales de acentuación. La tilde se coloca de la siguiente manera: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600" dirty="0" smtClean="0">
                <a:ea typeface="+mn-ea"/>
                <a:cs typeface="+mn-cs"/>
              </a:rPr>
              <a:t>Los diptongos formados por </a:t>
            </a:r>
            <a:r>
              <a:rPr lang="es-ES" sz="2600" b="1" dirty="0" smtClean="0">
                <a:ea typeface="+mn-ea"/>
                <a:cs typeface="+mn-cs"/>
              </a:rPr>
              <a:t>vocal abierta y cerrada </a:t>
            </a:r>
            <a:r>
              <a:rPr lang="es-ES" sz="2600" dirty="0" smtClean="0">
                <a:ea typeface="+mn-ea"/>
                <a:cs typeface="+mn-cs"/>
              </a:rPr>
              <a:t>llevan tilde en la vocal </a:t>
            </a:r>
            <a:r>
              <a:rPr lang="es-ES" sz="2600" dirty="0" smtClean="0">
                <a:solidFill>
                  <a:srgbClr val="0000FF"/>
                </a:solidFill>
                <a:ea typeface="+mn-ea"/>
                <a:cs typeface="+mn-cs"/>
              </a:rPr>
              <a:t>abierta</a:t>
            </a:r>
            <a:r>
              <a:rPr lang="es-ES" sz="2600" dirty="0" smtClean="0">
                <a:ea typeface="+mn-ea"/>
                <a:cs typeface="+mn-cs"/>
              </a:rPr>
              <a:t>: 		</a:t>
            </a:r>
            <a:r>
              <a:rPr lang="es-ES" sz="2600" dirty="0" err="1" smtClean="0">
                <a:ea typeface="+mn-ea"/>
                <a:cs typeface="+mn-cs"/>
              </a:rPr>
              <a:t>lle-g</a:t>
            </a:r>
            <a:r>
              <a:rPr lang="es-ES" sz="2600" dirty="0" err="1" smtClean="0">
                <a:solidFill>
                  <a:srgbClr val="FF0000"/>
                </a:solidFill>
                <a:ea typeface="+mn-ea"/>
                <a:cs typeface="+mn-cs"/>
              </a:rPr>
              <a:t>ái</a:t>
            </a:r>
            <a:r>
              <a:rPr lang="es-ES" sz="2600" dirty="0" err="1" smtClean="0">
                <a:ea typeface="+mn-ea"/>
                <a:cs typeface="+mn-cs"/>
              </a:rPr>
              <a:t>s</a:t>
            </a:r>
            <a:r>
              <a:rPr lang="es-ES" sz="2600" dirty="0" smtClean="0">
                <a:ea typeface="+mn-ea"/>
                <a:cs typeface="+mn-cs"/>
              </a:rPr>
              <a:t>, es-</a:t>
            </a:r>
            <a:r>
              <a:rPr lang="es-ES" sz="2600" dirty="0" err="1" smtClean="0">
                <a:ea typeface="+mn-ea"/>
                <a:cs typeface="+mn-cs"/>
              </a:rPr>
              <a:t>ta</a:t>
            </a:r>
            <a:r>
              <a:rPr lang="es-ES" sz="2600" dirty="0" smtClean="0">
                <a:ea typeface="+mn-ea"/>
                <a:cs typeface="+mn-cs"/>
              </a:rPr>
              <a:t>-</a:t>
            </a:r>
            <a:r>
              <a:rPr lang="es-ES" sz="2600" dirty="0" err="1" smtClean="0">
                <a:ea typeface="+mn-ea"/>
                <a:cs typeface="+mn-cs"/>
              </a:rPr>
              <a:t>c</a:t>
            </a:r>
            <a:r>
              <a:rPr lang="es-ES" sz="2600" dirty="0" err="1" smtClean="0">
                <a:solidFill>
                  <a:srgbClr val="FF0000"/>
                </a:solidFill>
                <a:ea typeface="+mn-ea"/>
                <a:cs typeface="+mn-cs"/>
              </a:rPr>
              <a:t>ió</a:t>
            </a:r>
            <a:r>
              <a:rPr lang="es-ES" sz="2600" dirty="0" err="1" smtClean="0">
                <a:ea typeface="+mn-ea"/>
                <a:cs typeface="+mn-cs"/>
              </a:rPr>
              <a:t>n</a:t>
            </a:r>
            <a:r>
              <a:rPr lang="es-ES" sz="2600" dirty="0" smtClean="0">
                <a:ea typeface="+mn-ea"/>
                <a:cs typeface="+mn-cs"/>
              </a:rPr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600" dirty="0" smtClean="0">
                <a:ea typeface="+mn-ea"/>
                <a:cs typeface="+mn-cs"/>
              </a:rPr>
              <a:t>Los diptongos formados por </a:t>
            </a:r>
            <a:r>
              <a:rPr lang="es-ES" sz="2600" b="1" dirty="0" smtClean="0">
                <a:ea typeface="+mn-ea"/>
                <a:cs typeface="+mn-cs"/>
              </a:rPr>
              <a:t>dos vocales cerradas </a:t>
            </a:r>
            <a:r>
              <a:rPr lang="es-ES" sz="2600" dirty="0" smtClean="0">
                <a:ea typeface="+mn-ea"/>
                <a:cs typeface="+mn-cs"/>
              </a:rPr>
              <a:t>llevan tilde en la </a:t>
            </a:r>
            <a:r>
              <a:rPr lang="es-ES" sz="2600" dirty="0" smtClean="0">
                <a:solidFill>
                  <a:srgbClr val="0000FF"/>
                </a:solidFill>
                <a:ea typeface="+mn-ea"/>
                <a:cs typeface="+mn-cs"/>
              </a:rPr>
              <a:t>segunda vocal</a:t>
            </a:r>
            <a:r>
              <a:rPr lang="es-ES" sz="2600" dirty="0" smtClean="0">
                <a:ea typeface="+mn-ea"/>
                <a:cs typeface="+mn-cs"/>
              </a:rPr>
              <a:t>: 		</a:t>
            </a:r>
            <a:r>
              <a:rPr lang="es-ES" sz="2600" dirty="0" err="1" smtClean="0">
                <a:ea typeface="+mn-ea"/>
                <a:cs typeface="+mn-cs"/>
              </a:rPr>
              <a:t>cuí</a:t>
            </a:r>
            <a:r>
              <a:rPr lang="es-ES" sz="2600" dirty="0" smtClean="0">
                <a:ea typeface="+mn-ea"/>
                <a:cs typeface="+mn-cs"/>
              </a:rPr>
              <a:t>-da-lo, a-</a:t>
            </a:r>
            <a:r>
              <a:rPr lang="es-ES" sz="2600" dirty="0" err="1" smtClean="0">
                <a:ea typeface="+mn-ea"/>
                <a:cs typeface="+mn-cs"/>
              </a:rPr>
              <a:t>cuí</a:t>
            </a:r>
            <a:r>
              <a:rPr lang="es-ES" sz="2600" dirty="0" smtClean="0">
                <a:ea typeface="+mn-ea"/>
                <a:cs typeface="+mn-cs"/>
              </a:rPr>
              <a:t>-fe-ro.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9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9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dirty="0">
              <a:ea typeface="+mn-ea"/>
              <a:cs typeface="+mn-cs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590550" y="2719388"/>
          <a:ext cx="7970838" cy="94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946"/>
                <a:gridCol w="2656946"/>
                <a:gridCol w="2656946"/>
              </a:tblGrid>
              <a:tr h="578733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vocal abierta + </a:t>
                      </a:r>
                      <a:r>
                        <a:rPr lang="es-ES" sz="1600" b="0" dirty="0" smtClean="0"/>
                        <a:t>vocal cerrada átona</a:t>
                      </a:r>
                      <a:endParaRPr lang="es-ES" sz="1600" b="0" dirty="0"/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/>
                        <a:t>vocal cerrada átona </a:t>
                      </a:r>
                      <a:r>
                        <a:rPr lang="es-ES" sz="1600" dirty="0" smtClean="0"/>
                        <a:t>+ vocal abierta	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vocal cerrada + vocal cerrada</a:t>
                      </a:r>
                    </a:p>
                    <a:p>
                      <a:endParaRPr lang="es-ES" sz="1600" dirty="0"/>
                    </a:p>
                  </a:txBody>
                  <a:tcPr marL="91442" marR="91442" marT="45689" marB="45689"/>
                </a:tc>
              </a:tr>
              <a:tr h="370592"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solidFill>
                            <a:srgbClr val="FF0000"/>
                          </a:solidFill>
                        </a:rPr>
                        <a:t>oi</a:t>
                      </a:r>
                      <a:r>
                        <a:rPr lang="es-ES" sz="1600" dirty="0" err="1" smtClean="0"/>
                        <a:t>-go</a:t>
                      </a:r>
                      <a:endParaRPr lang="es-ES" sz="1600" dirty="0"/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ie</a:t>
                      </a:r>
                      <a:r>
                        <a:rPr lang="es-ES" sz="1600" dirty="0" smtClean="0"/>
                        <a:t>-</a:t>
                      </a:r>
                      <a:r>
                        <a:rPr lang="es-ES" sz="1600" dirty="0" err="1" smtClean="0"/>
                        <a:t>dra</a:t>
                      </a:r>
                      <a:endParaRPr lang="es-ES" sz="1600" dirty="0"/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c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ui</a:t>
                      </a:r>
                      <a:r>
                        <a:rPr lang="es-ES" sz="1600" dirty="0" smtClean="0"/>
                        <a:t>-da-do</a:t>
                      </a:r>
                    </a:p>
                  </a:txBody>
                  <a:tcPr marL="91442" marR="91442" marT="45689" marB="45689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88785" y="886095"/>
          <a:ext cx="7339380" cy="3645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Acentuación de triptongos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ea typeface="+mn-ea"/>
                <a:cs typeface="+mn-cs"/>
              </a:rPr>
              <a:t>Un </a:t>
            </a:r>
            <a:r>
              <a:rPr lang="es-ES" sz="2000" b="1" dirty="0" smtClean="0">
                <a:solidFill>
                  <a:srgbClr val="800000"/>
                </a:solidFill>
                <a:ea typeface="+mn-ea"/>
                <a:cs typeface="+mn-cs"/>
              </a:rPr>
              <a:t>triptongo</a:t>
            </a:r>
            <a:r>
              <a:rPr lang="es-ES" sz="2000" dirty="0" smtClean="0">
                <a:ea typeface="+mn-ea"/>
                <a:cs typeface="+mn-cs"/>
              </a:rPr>
              <a:t> es la unión de tres vocales que se pronuncian en la misma sílaba.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2000" dirty="0" smtClean="0">
                <a:ea typeface="+mn-ea"/>
                <a:cs typeface="+mn-cs"/>
              </a:rPr>
              <a:t>	vocal cerrada +  abierta + cerrada, </a:t>
            </a:r>
            <a:r>
              <a:rPr lang="es-ES" sz="1600" dirty="0" smtClean="0">
                <a:ea typeface="+mn-ea"/>
                <a:cs typeface="+mn-cs"/>
              </a:rPr>
              <a:t>en ese orden</a:t>
            </a:r>
            <a:r>
              <a:rPr lang="es-ES" sz="2000" dirty="0" smtClean="0">
                <a:ea typeface="+mn-ea"/>
                <a:cs typeface="+mn-cs"/>
              </a:rPr>
              <a:t>:    </a:t>
            </a:r>
            <a:r>
              <a:rPr lang="es-ES" sz="2000" i="1" dirty="0" err="1" smtClean="0">
                <a:ea typeface="+mn-ea"/>
                <a:cs typeface="+mn-cs"/>
              </a:rPr>
              <a:t>v</a:t>
            </a:r>
            <a:r>
              <a:rPr lang="es-ES" sz="2000" i="1" dirty="0" err="1" smtClean="0">
                <a:solidFill>
                  <a:srgbClr val="FF0000"/>
                </a:solidFill>
                <a:ea typeface="+mn-ea"/>
                <a:cs typeface="+mn-cs"/>
              </a:rPr>
              <a:t>iei</a:t>
            </a:r>
            <a:r>
              <a:rPr lang="es-ES" sz="2000" i="1" dirty="0" err="1" smtClean="0">
                <a:ea typeface="+mn-ea"/>
                <a:cs typeface="+mn-cs"/>
              </a:rPr>
              <a:t>-ra</a:t>
            </a:r>
            <a:r>
              <a:rPr lang="es-ES" sz="2000" i="1" dirty="0" smtClean="0">
                <a:ea typeface="+mn-ea"/>
                <a:cs typeface="+mn-cs"/>
              </a:rPr>
              <a:t>, m</a:t>
            </a:r>
            <a:r>
              <a:rPr lang="es-ES" sz="2000" i="1" dirty="0" smtClean="0">
                <a:solidFill>
                  <a:srgbClr val="FF0000"/>
                </a:solidFill>
                <a:ea typeface="+mn-ea"/>
                <a:cs typeface="+mn-cs"/>
              </a:rPr>
              <a:t>iau</a:t>
            </a:r>
            <a:r>
              <a:rPr lang="es-ES" sz="2000" i="1" dirty="0" smtClean="0">
                <a:ea typeface="+mn-ea"/>
                <a:cs typeface="+mn-cs"/>
              </a:rPr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ea typeface="+mn-ea"/>
                <a:cs typeface="+mn-cs"/>
              </a:rPr>
              <a:t>Las palabras con triptongo llevan tilde según las normas generales de acentuación.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ea typeface="+mn-ea"/>
                <a:cs typeface="+mn-cs"/>
              </a:rPr>
              <a:t>La tilde se coloca en la </a:t>
            </a:r>
            <a:r>
              <a:rPr lang="es-ES" sz="2000" b="1" dirty="0" smtClean="0">
                <a:ea typeface="+mn-ea"/>
                <a:cs typeface="+mn-cs"/>
              </a:rPr>
              <a:t>vocal abierta</a:t>
            </a:r>
            <a:r>
              <a:rPr lang="es-ES" sz="2000" dirty="0" smtClean="0">
                <a:ea typeface="+mn-ea"/>
                <a:cs typeface="+mn-cs"/>
              </a:rPr>
              <a:t>:  </a:t>
            </a:r>
            <a:r>
              <a:rPr lang="es-ES" sz="2000" i="1" dirty="0" err="1" smtClean="0">
                <a:ea typeface="+mn-ea"/>
                <a:cs typeface="+mn-cs"/>
              </a:rPr>
              <a:t>cam-b</a:t>
            </a:r>
            <a:r>
              <a:rPr lang="es-ES" sz="2000" i="1" dirty="0" err="1" smtClean="0">
                <a:solidFill>
                  <a:srgbClr val="FF0000"/>
                </a:solidFill>
                <a:ea typeface="+mn-ea"/>
                <a:cs typeface="+mn-cs"/>
              </a:rPr>
              <a:t>iái</a:t>
            </a:r>
            <a:r>
              <a:rPr lang="es-ES" sz="2000" i="1" dirty="0" err="1" smtClean="0">
                <a:ea typeface="+mn-ea"/>
                <a:cs typeface="+mn-cs"/>
              </a:rPr>
              <a:t>s</a:t>
            </a:r>
            <a:r>
              <a:rPr lang="es-ES" sz="2000" i="1" dirty="0" smtClean="0">
                <a:ea typeface="+mn-ea"/>
                <a:cs typeface="+mn-cs"/>
              </a:rPr>
              <a:t>, es-tu-</a:t>
            </a:r>
            <a:r>
              <a:rPr lang="es-ES" sz="2000" i="1" dirty="0" err="1" smtClean="0">
                <a:ea typeface="+mn-ea"/>
                <a:cs typeface="+mn-cs"/>
              </a:rPr>
              <a:t>d</a:t>
            </a:r>
            <a:r>
              <a:rPr lang="es-ES" sz="2000" i="1" dirty="0" err="1" smtClean="0">
                <a:solidFill>
                  <a:srgbClr val="FF0000"/>
                </a:solidFill>
                <a:ea typeface="+mn-ea"/>
                <a:cs typeface="+mn-cs"/>
              </a:rPr>
              <a:t>iéi</a:t>
            </a:r>
            <a:r>
              <a:rPr lang="es-ES" sz="2000" i="1" dirty="0" err="1" smtClean="0">
                <a:ea typeface="+mn-ea"/>
                <a:cs typeface="+mn-cs"/>
              </a:rPr>
              <a:t>s</a:t>
            </a:r>
            <a:r>
              <a:rPr lang="es-ES" sz="2000" i="1" dirty="0" smtClean="0">
                <a:ea typeface="+mn-ea"/>
                <a:cs typeface="+mn-cs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dirty="0"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2779132" y="4371400"/>
          <a:ext cx="3142135" cy="224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11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Acentuación de hiatos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50307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ea typeface="+mn-ea"/>
                <a:cs typeface="+mn-cs"/>
              </a:rPr>
              <a:t>Un </a:t>
            </a:r>
            <a:r>
              <a:rPr lang="es-ES" sz="2000" b="1" dirty="0" smtClean="0">
                <a:solidFill>
                  <a:srgbClr val="800000"/>
                </a:solidFill>
                <a:ea typeface="+mn-ea"/>
                <a:cs typeface="+mn-cs"/>
              </a:rPr>
              <a:t>hiato</a:t>
            </a:r>
            <a:r>
              <a:rPr lang="es-ES" sz="2000" dirty="0" smtClean="0">
                <a:ea typeface="+mn-ea"/>
                <a:cs typeface="+mn-cs"/>
              </a:rPr>
              <a:t> es la unión de dos vocales que se pronuncian en </a:t>
            </a:r>
            <a:r>
              <a:rPr lang="es-ES" sz="2000" b="1" dirty="0" smtClean="0">
                <a:ea typeface="+mn-ea"/>
                <a:cs typeface="+mn-cs"/>
              </a:rPr>
              <a:t>distintas</a:t>
            </a:r>
            <a:r>
              <a:rPr lang="es-ES" sz="2000" dirty="0" smtClean="0">
                <a:ea typeface="+mn-ea"/>
                <a:cs typeface="+mn-cs"/>
              </a:rPr>
              <a:t> </a:t>
            </a:r>
            <a:r>
              <a:rPr lang="es-ES" sz="2000" b="1" dirty="0" smtClean="0">
                <a:ea typeface="+mn-ea"/>
                <a:cs typeface="+mn-cs"/>
              </a:rPr>
              <a:t>sílabas</a:t>
            </a:r>
            <a:r>
              <a:rPr lang="es-ES" sz="2000" dirty="0" smtClean="0">
                <a:ea typeface="+mn-ea"/>
                <a:cs typeface="+mn-cs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2000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ea typeface="+mn-ea"/>
                <a:cs typeface="+mn-cs"/>
              </a:rPr>
              <a:t>Las vocales pueden ser:   </a:t>
            </a:r>
            <a:r>
              <a:rPr lang="es-ES" sz="2000" dirty="0" smtClean="0">
                <a:solidFill>
                  <a:srgbClr val="000000"/>
                </a:solidFill>
                <a:ea typeface="+mn-ea"/>
                <a:cs typeface="+mn-cs"/>
              </a:rPr>
              <a:t>las dos abiertas o una abierta y otra cerrada tónica: </a:t>
            </a:r>
            <a:endParaRPr lang="es-ES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2000" dirty="0">
                <a:ea typeface="+mn-ea"/>
                <a:cs typeface="+mn-cs"/>
              </a:rPr>
              <a:t>	</a:t>
            </a:r>
            <a:r>
              <a:rPr lang="es-ES" sz="2000" dirty="0" smtClean="0">
                <a:ea typeface="+mn-ea"/>
                <a:cs typeface="+mn-cs"/>
              </a:rPr>
              <a:t>											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dirty="0" smtClean="0">
                <a:ea typeface="+mn-ea"/>
                <a:cs typeface="+mn-cs"/>
              </a:rPr>
              <a:t>Las palabras con hiato llevan tilde según las vocales que lo forman: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" sz="2000" dirty="0" smtClean="0">
                <a:ea typeface="+mn-ea"/>
              </a:rPr>
              <a:t>Los hiatos formados por dos vocales abiertas llevan tilde según las normas generales de acentuación: </a:t>
            </a:r>
            <a:r>
              <a:rPr lang="es-ES" sz="2000" dirty="0" err="1" smtClean="0">
                <a:ea typeface="+mn-ea"/>
              </a:rPr>
              <a:t>cam</a:t>
            </a:r>
            <a:r>
              <a:rPr lang="es-ES" sz="2000" dirty="0" smtClean="0">
                <a:ea typeface="+mn-ea"/>
              </a:rPr>
              <a:t>-pe-</a:t>
            </a:r>
            <a:r>
              <a:rPr lang="es-ES" sz="2000" dirty="0" err="1" smtClean="0">
                <a:ea typeface="+mn-ea"/>
              </a:rPr>
              <a:t>ón</a:t>
            </a:r>
            <a:r>
              <a:rPr lang="es-ES" sz="2000" dirty="0" smtClean="0">
                <a:ea typeface="+mn-ea"/>
              </a:rPr>
              <a:t>, te-be-o, te-ó-</a:t>
            </a:r>
            <a:r>
              <a:rPr lang="es-ES" sz="2000" dirty="0" err="1" smtClean="0">
                <a:ea typeface="+mn-ea"/>
              </a:rPr>
              <a:t>ri</a:t>
            </a:r>
            <a:r>
              <a:rPr lang="es-ES" sz="2000" dirty="0" smtClean="0">
                <a:ea typeface="+mn-ea"/>
              </a:rPr>
              <a:t>-</a:t>
            </a:r>
            <a:r>
              <a:rPr lang="es-ES" sz="2000" dirty="0" err="1" smtClean="0">
                <a:ea typeface="+mn-ea"/>
              </a:rPr>
              <a:t>co</a:t>
            </a:r>
            <a:r>
              <a:rPr lang="es-ES" sz="2000" dirty="0" smtClean="0">
                <a:ea typeface="+mn-ea"/>
              </a:rPr>
              <a:t>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" sz="2000" dirty="0" smtClean="0">
                <a:ea typeface="+mn-ea"/>
              </a:rPr>
              <a:t>Los hiatos formados por una vocal abierta y una cerrada tónica llevan siempre tilde en la vocal cerrada: o-í-do, a-le-</a:t>
            </a:r>
            <a:r>
              <a:rPr lang="es-ES" sz="2000" dirty="0" err="1" smtClean="0">
                <a:ea typeface="+mn-ea"/>
              </a:rPr>
              <a:t>grí</a:t>
            </a:r>
            <a:r>
              <a:rPr lang="es-ES" sz="2000" dirty="0" smtClean="0">
                <a:ea typeface="+mn-ea"/>
              </a:rPr>
              <a:t>-a.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889051" y="3160406"/>
          <a:ext cx="6346411" cy="92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5862638" y="3425825"/>
            <a:ext cx="194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1600" i="1"/>
              <a:t>po-e-ta, pa-ís, flú-or.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EL GÉNERO LITERARIO: </a:t>
            </a: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EL CUENTO Y LA NOVELA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58913"/>
            <a:ext cx="8229600" cy="33115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2000" dirty="0" smtClean="0">
                <a:ea typeface="+mn-ea"/>
                <a:cs typeface="+mn-cs"/>
              </a:rPr>
              <a:t>En los textos narrativos un narrador cuenta unos hechos que les suceden a unos personajes en un tiempo y un lugar determinados. Según sus características, hay dos grandes grupos de textos narrativos: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800" dirty="0" smtClean="0">
              <a:ea typeface="+mn-ea"/>
              <a:cs typeface="+mn-cs"/>
            </a:endParaRPr>
          </a:p>
          <a:p>
            <a:pPr marL="534988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b="1" dirty="0" smtClean="0">
                <a:solidFill>
                  <a:srgbClr val="800000"/>
                </a:solidFill>
                <a:ea typeface="+mn-ea"/>
                <a:cs typeface="+mn-cs"/>
              </a:rPr>
              <a:t>El cuento</a:t>
            </a:r>
            <a:r>
              <a:rPr lang="es-ES" sz="2000" dirty="0" smtClean="0">
                <a:ea typeface="+mn-ea"/>
                <a:cs typeface="+mn-cs"/>
              </a:rPr>
              <a:t>: es una historia breve. Tiene pocos personajes y se centra en uno o dos acontecimientos. El tiempo y el espacio se detallan muy poco. </a:t>
            </a:r>
          </a:p>
          <a:p>
            <a:pPr marL="534988" fontAlgn="auto">
              <a:spcAft>
                <a:spcPts val="0"/>
              </a:spcAft>
              <a:buFont typeface="Arial"/>
              <a:buChar char="•"/>
              <a:defRPr/>
            </a:pPr>
            <a:endParaRPr lang="es-ES" sz="800" dirty="0" smtClean="0">
              <a:ea typeface="+mn-ea"/>
              <a:cs typeface="+mn-cs"/>
            </a:endParaRPr>
          </a:p>
          <a:p>
            <a:pPr marL="534988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2000" b="1" dirty="0" smtClean="0">
                <a:solidFill>
                  <a:srgbClr val="800000"/>
                </a:solidFill>
                <a:ea typeface="+mn-ea"/>
                <a:cs typeface="+mn-cs"/>
              </a:rPr>
              <a:t>La novela</a:t>
            </a:r>
            <a:r>
              <a:rPr lang="es-ES" sz="2000" b="1" dirty="0" smtClean="0">
                <a:ea typeface="+mn-ea"/>
                <a:cs typeface="+mn-cs"/>
              </a:rPr>
              <a:t>: </a:t>
            </a:r>
            <a:r>
              <a:rPr lang="es-ES" sz="2000" dirty="0" smtClean="0">
                <a:ea typeface="+mn-ea"/>
                <a:cs typeface="+mn-cs"/>
              </a:rPr>
              <a:t>es una historia más larga que el cuento. Tiene más personajes y suceden varios acontecimientos. El tiempo y el espacio se explican con más detalle.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2000" dirty="0">
              <a:ea typeface="+mn-ea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255713" y="4770438"/>
          <a:ext cx="7013575" cy="124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295"/>
                <a:gridCol w="1107407"/>
                <a:gridCol w="1195999"/>
                <a:gridCol w="1659676"/>
                <a:gridCol w="924273"/>
                <a:gridCol w="885925"/>
              </a:tblGrid>
              <a:tr h="574372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Historia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Personajes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acontecimientos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tiempo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espacio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</a:tr>
              <a:tr h="335114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CUENTO</a:t>
                      </a:r>
                      <a:endParaRPr lang="es-ES" sz="1600" b="1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breve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pocos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 o 2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 gridSpan="2">
                  <a:txBody>
                    <a:bodyPr/>
                    <a:lstStyle/>
                    <a:p>
                      <a:r>
                        <a:rPr lang="es-ES" sz="1600" dirty="0" smtClean="0"/>
                        <a:t>Poco detallado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  <a:tr h="335114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NOVELA</a:t>
                      </a:r>
                      <a:endParaRPr lang="es-ES" sz="1600" b="1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larga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muchos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varios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 gridSpan="2">
                  <a:txBody>
                    <a:bodyPr/>
                    <a:lstStyle/>
                    <a:p>
                      <a:r>
                        <a:rPr lang="es-ES" sz="1600" dirty="0" smtClean="0"/>
                        <a:t>Muy detallado</a:t>
                      </a:r>
                      <a:endParaRPr lang="es-ES" sz="1600" dirty="0"/>
                    </a:p>
                  </a:txBody>
                  <a:tcPr marL="91435" marR="91435" marT="45697" marB="45697"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494"/>
            <a:ext cx="8229600" cy="96589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LOS PREFIJOS Y SUFIJOS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3074" name="Marcador de contenido 2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704850"/>
          </a:xfrm>
        </p:spPr>
        <p:txBody>
          <a:bodyPr/>
          <a:lstStyle/>
          <a:p>
            <a:r>
              <a:rPr lang="es-ES" sz="1600">
                <a:latin typeface="Calibri" charset="0"/>
              </a:rPr>
              <a:t>Los prefijos y los sufijos son morfemas derivativos que se añaden a la raíz y aportan un significado nuevo. Estos son los más utilizados:</a:t>
            </a:r>
          </a:p>
          <a:p>
            <a:endParaRPr lang="es-ES">
              <a:latin typeface="Calibri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255713" y="1919288"/>
          <a:ext cx="6437312" cy="47069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68372"/>
                <a:gridCol w="2347559"/>
                <a:gridCol w="2421381"/>
              </a:tblGrid>
              <a:tr h="37093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PREFIJO</a:t>
                      </a:r>
                      <a:endParaRPr lang="es-ES" sz="1800" dirty="0"/>
                    </a:p>
                  </a:txBody>
                  <a:tcPr marL="91429" marR="91429"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SIGNIFICADO</a:t>
                      </a:r>
                      <a:endParaRPr lang="es-ES" sz="1800" dirty="0"/>
                    </a:p>
                  </a:txBody>
                  <a:tcPr marL="91429" marR="91429"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EJEMPLOS</a:t>
                      </a:r>
                      <a:endParaRPr lang="es-ES" sz="1800" dirty="0"/>
                    </a:p>
                  </a:txBody>
                  <a:tcPr marL="91429" marR="91429"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96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a-</a:t>
                      </a:r>
                      <a:r>
                        <a:rPr lang="es-ES" sz="1400" b="1" baseline="0" dirty="0" smtClean="0"/>
                        <a:t> 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negación , oposición 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atípico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658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anti-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antinatural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511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de-, des- 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decrecer, deshacer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511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i- , </a:t>
                      </a:r>
                      <a:r>
                        <a:rPr lang="es-ES" sz="1400" b="1" dirty="0" err="1" smtClean="0"/>
                        <a:t>im</a:t>
                      </a:r>
                      <a:r>
                        <a:rPr lang="es-ES" sz="1400" b="1" dirty="0" smtClean="0"/>
                        <a:t>- , in-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ilegal, imposible, inquieto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80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extra- 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Fuera de 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extraescolar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inter-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entre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intercostal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err="1" smtClean="0"/>
                        <a:t>intra</a:t>
                      </a:r>
                      <a:r>
                        <a:rPr lang="es-ES" sz="1400" b="1" dirty="0" smtClean="0"/>
                        <a:t>- 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Dentro de 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intravenoso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sub-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Debajo de 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err="1" smtClean="0"/>
                        <a:t>subterraneo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365852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SUFIJO</a:t>
                      </a:r>
                      <a:endParaRPr lang="es-E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SIGNIFICADO</a:t>
                      </a:r>
                      <a:endParaRPr lang="es-E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EJEMPLOS</a:t>
                      </a:r>
                      <a:endParaRPr lang="es-E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32" marB="4573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-al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lugar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arrozal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-</a:t>
                      </a:r>
                      <a:r>
                        <a:rPr lang="es-ES" sz="1400" b="1" dirty="0" err="1" smtClean="0"/>
                        <a:t>eda</a:t>
                      </a:r>
                      <a:r>
                        <a:rPr lang="es-ES" sz="1400" b="1" dirty="0" smtClean="0"/>
                        <a:t> , -</a:t>
                      </a:r>
                      <a:r>
                        <a:rPr lang="es-ES" sz="1400" b="1" dirty="0" err="1" smtClean="0"/>
                        <a:t>edal</a:t>
                      </a:r>
                      <a:r>
                        <a:rPr lang="es-ES" sz="1400" b="1" dirty="0" smtClean="0"/>
                        <a:t>, -</a:t>
                      </a:r>
                      <a:r>
                        <a:rPr lang="es-ES" sz="1400" b="1" dirty="0" err="1" smtClean="0"/>
                        <a:t>edo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s-E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Alameda, robledal, viñedo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-ería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s-E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papelería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-torio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s-E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laboratorio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-ario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Lugar, profesión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Campanario, notario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-</a:t>
                      </a:r>
                      <a:r>
                        <a:rPr lang="es-ES" sz="1400" b="1" dirty="0" err="1" smtClean="0"/>
                        <a:t>ista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Profesión, afición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Pianista, coleccionista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-</a:t>
                      </a:r>
                      <a:r>
                        <a:rPr lang="es-ES" sz="1400" b="1" dirty="0" err="1" smtClean="0"/>
                        <a:t>dor</a:t>
                      </a:r>
                      <a:r>
                        <a:rPr lang="es-ES" sz="1400" b="1" dirty="0" smtClean="0"/>
                        <a:t>, -dora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Lugar, profesión, instrumento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Comedor, leñador,</a:t>
                      </a:r>
                      <a:r>
                        <a:rPr lang="es-ES" sz="1400" baseline="0" dirty="0" smtClean="0"/>
                        <a:t> calculadora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  <a:tr h="2408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b="1" dirty="0" smtClean="0"/>
                        <a:t>-ero, -era</a:t>
                      </a:r>
                      <a:endParaRPr lang="es-ES" sz="1400" b="1" dirty="0"/>
                    </a:p>
                  </a:txBody>
                  <a:tcPr marL="91429" marR="91429" marT="45732" marB="45732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es-E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s-ES" sz="1400" dirty="0" smtClean="0"/>
                        <a:t>Basurero, librero, llavero</a:t>
                      </a:r>
                      <a:endParaRPr lang="es-ES" sz="1400" dirty="0"/>
                    </a:p>
                  </a:txBody>
                  <a:tcPr marL="91429" marR="91429" marT="45732" marB="45732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11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Para practicar un poco…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+mj-cs"/>
            </a:endParaRPr>
          </a:p>
        </p:txBody>
      </p:sp>
      <p:pic>
        <p:nvPicPr>
          <p:cNvPr id="4098" name="Imagen 3" descr="Captura de pantalla 2015-11-03 a las 22.52.06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3" y="1654175"/>
            <a:ext cx="2309812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4" descr="Captura de pantalla 2015-11-03 a las 22.55.41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1654175"/>
            <a:ext cx="205263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5" descr="Captura de pantalla 2015-11-03 a las 22.56.45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400" y="1654175"/>
            <a:ext cx="205581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n 6" descr="Captura de pantalla 2015-11-03 a las 22.58.13.png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3" y="3462338"/>
            <a:ext cx="230981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n 7" descr="Captura de pantalla 2015-11-03 a las 22.59.11.png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3513138"/>
            <a:ext cx="20542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752110" y="5477935"/>
            <a:ext cx="23602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prefijos</a:t>
            </a:r>
            <a:endParaRPr lang="es-ES_tradn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Imagen 3" descr="Captura de pantalla 2015-11-03 a las 23.03.15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620713"/>
            <a:ext cx="255587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Imagen 6" descr="Captura de pantalla 2015-11-03 a las 23.05.20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863" y="274638"/>
            <a:ext cx="2598737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7" descr="Captura de pantalla 2015-11-03 a las 23.06.23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760413"/>
            <a:ext cx="23764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9" descr="Captura de pantalla 2015-11-03 a las 23.07.16.png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3402013"/>
            <a:ext cx="23764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n 10" descr="Captura de pantalla 2015-11-03 a las 23.08.18.png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2495550"/>
            <a:ext cx="20510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n 11" descr="Captura de pantalla 2015-11-03 a las 23.09.54.png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188" y="3376613"/>
            <a:ext cx="237966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n 12" descr="Captura de pantalla 2015-11-03 a las 23.10.31.png">
            <a:hlinkClick r:id="rId10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863" y="4843463"/>
            <a:ext cx="23987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6452851" y="5551776"/>
            <a:ext cx="2041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sufijos</a:t>
            </a:r>
            <a:endParaRPr lang="es-ES_tradn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49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EL ADJETIVO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08113"/>
            <a:ext cx="838835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b="1" dirty="0" smtClean="0">
                <a:solidFill>
                  <a:srgbClr val="FF0000"/>
                </a:solidFill>
                <a:ea typeface="+mn-ea"/>
                <a:cs typeface="+mn-cs"/>
              </a:rPr>
              <a:t>Los adjetivos </a:t>
            </a:r>
            <a:r>
              <a:rPr lang="es-ES" sz="1800" dirty="0" smtClean="0">
                <a:ea typeface="+mn-ea"/>
                <a:cs typeface="+mn-cs"/>
              </a:rPr>
              <a:t>son palabras que </a:t>
            </a:r>
            <a:r>
              <a:rPr lang="es-ES" sz="1800" b="1" dirty="0" smtClean="0">
                <a:ea typeface="+mn-ea"/>
                <a:cs typeface="+mn-cs"/>
              </a:rPr>
              <a:t>expresan cualidades o estados </a:t>
            </a:r>
            <a:r>
              <a:rPr lang="es-ES" sz="1800" dirty="0" smtClean="0">
                <a:ea typeface="+mn-ea"/>
                <a:cs typeface="+mn-cs"/>
              </a:rPr>
              <a:t>de los sustantivos a los que se refieren.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8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smtClean="0">
                <a:ea typeface="+mn-ea"/>
                <a:cs typeface="+mn-cs"/>
              </a:rPr>
              <a:t>El sustantivo y el adjetivo siempre concuerdan en </a:t>
            </a:r>
            <a:r>
              <a:rPr lang="es-ES" sz="1800" b="1" dirty="0" smtClean="0">
                <a:ea typeface="+mn-ea"/>
                <a:cs typeface="+mn-cs"/>
              </a:rPr>
              <a:t>género y número</a:t>
            </a:r>
            <a:r>
              <a:rPr lang="es-ES" sz="1800" dirty="0" smtClean="0">
                <a:ea typeface="+mn-ea"/>
                <a:cs typeface="+mn-cs"/>
              </a:rPr>
              <a:t>. Pueden ir juntos o separados por un verbo.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8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smtClean="0">
                <a:ea typeface="+mn-ea"/>
                <a:cs typeface="+mn-cs"/>
              </a:rPr>
              <a:t>		</a:t>
            </a:r>
            <a:r>
              <a:rPr lang="es-ES" sz="1800" i="1" dirty="0" smtClean="0">
                <a:ea typeface="+mn-ea"/>
                <a:cs typeface="+mn-cs"/>
              </a:rPr>
              <a:t>Aquí está la </a:t>
            </a:r>
            <a:r>
              <a:rPr lang="es-ES" sz="1800" i="1" u="sng" dirty="0" smtClean="0">
                <a:ea typeface="+mn-ea"/>
                <a:cs typeface="+mn-cs"/>
              </a:rPr>
              <a:t>verdur</a:t>
            </a:r>
            <a:r>
              <a:rPr lang="es-ES" sz="1800" i="1" u="sng" dirty="0" smtClean="0">
                <a:solidFill>
                  <a:srgbClr val="3366FF"/>
                </a:solidFill>
                <a:ea typeface="+mn-ea"/>
                <a:cs typeface="+mn-cs"/>
              </a:rPr>
              <a:t>a</a:t>
            </a:r>
            <a:r>
              <a:rPr lang="es-ES" sz="1800" i="1" u="sng" dirty="0" smtClean="0">
                <a:ea typeface="+mn-ea"/>
                <a:cs typeface="+mn-cs"/>
              </a:rPr>
              <a:t> envasad</a:t>
            </a:r>
            <a:r>
              <a:rPr lang="es-ES" sz="1800" i="1" u="sng" dirty="0" smtClean="0">
                <a:solidFill>
                  <a:srgbClr val="3366FF"/>
                </a:solidFill>
                <a:ea typeface="+mn-ea"/>
                <a:cs typeface="+mn-cs"/>
              </a:rPr>
              <a:t>a</a:t>
            </a:r>
            <a:r>
              <a:rPr lang="es-ES" sz="1800" i="1" dirty="0" smtClean="0">
                <a:ea typeface="+mn-ea"/>
                <a:cs typeface="+mn-cs"/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smtClean="0">
                <a:ea typeface="+mn-ea"/>
                <a:cs typeface="+mn-cs"/>
              </a:rPr>
              <a:t>                   </a:t>
            </a:r>
            <a:r>
              <a:rPr lang="es-ES" sz="1400" dirty="0" smtClean="0">
                <a:ea typeface="+mn-ea"/>
                <a:cs typeface="+mn-cs"/>
              </a:rPr>
              <a:t>                          femenino, singular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smtClean="0">
                <a:ea typeface="+mn-ea"/>
                <a:cs typeface="+mn-cs"/>
              </a:rPr>
              <a:t>		</a:t>
            </a:r>
            <a:r>
              <a:rPr lang="es-ES" sz="1800" i="1" dirty="0" smtClean="0">
                <a:ea typeface="+mn-ea"/>
                <a:cs typeface="+mn-cs"/>
              </a:rPr>
              <a:t>Las </a:t>
            </a:r>
            <a:r>
              <a:rPr lang="es-ES" sz="1800" i="1" u="sng" dirty="0" smtClean="0">
                <a:ea typeface="+mn-ea"/>
                <a:cs typeface="+mn-cs"/>
              </a:rPr>
              <a:t>verdur</a:t>
            </a:r>
            <a:r>
              <a:rPr lang="es-ES" sz="1800" i="1" u="sng" dirty="0" smtClean="0">
                <a:solidFill>
                  <a:srgbClr val="3366FF"/>
                </a:solidFill>
                <a:ea typeface="+mn-ea"/>
                <a:cs typeface="+mn-cs"/>
              </a:rPr>
              <a:t>as</a:t>
            </a:r>
            <a:r>
              <a:rPr lang="es-ES" sz="1800" i="1" dirty="0" smtClean="0">
                <a:ea typeface="+mn-ea"/>
                <a:cs typeface="+mn-cs"/>
              </a:rPr>
              <a:t> estaban </a:t>
            </a:r>
            <a:r>
              <a:rPr lang="es-ES" sz="1800" i="1" u="sng" dirty="0" smtClean="0">
                <a:ea typeface="+mn-ea"/>
                <a:cs typeface="+mn-cs"/>
              </a:rPr>
              <a:t>envasad</a:t>
            </a:r>
            <a:r>
              <a:rPr lang="es-ES" sz="1800" i="1" u="sng" dirty="0" smtClean="0">
                <a:solidFill>
                  <a:srgbClr val="3366FF"/>
                </a:solidFill>
                <a:ea typeface="+mn-ea"/>
                <a:cs typeface="+mn-cs"/>
              </a:rPr>
              <a:t>as</a:t>
            </a:r>
            <a:r>
              <a:rPr lang="es-ES" sz="1800" i="1" dirty="0" smtClean="0">
                <a:ea typeface="+mn-ea"/>
                <a:cs typeface="+mn-cs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1800" dirty="0" smtClean="0">
                <a:ea typeface="+mn-ea"/>
                <a:cs typeface="+mn-cs"/>
              </a:rPr>
              <a:t>   		</a:t>
            </a:r>
            <a:r>
              <a:rPr lang="es-ES" sz="1400" dirty="0" smtClean="0">
                <a:ea typeface="+mn-ea"/>
                <a:cs typeface="+mn-cs"/>
              </a:rPr>
              <a:t>femenino, plural                  femenino, plural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4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808"/>
            <a:ext cx="8229600" cy="9511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GRADOS DEL ADJETIVO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678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1600" dirty="0" smtClean="0">
                <a:ea typeface="+mn-ea"/>
                <a:cs typeface="+mn-cs"/>
              </a:rPr>
              <a:t>Las cualidades o estados que indican los adjetivos pueden expresarse en diferentes </a:t>
            </a:r>
            <a:r>
              <a:rPr lang="es-ES" sz="1600" b="1" dirty="0" smtClean="0">
                <a:ea typeface="+mn-ea"/>
                <a:cs typeface="+mn-cs"/>
              </a:rPr>
              <a:t>grados</a:t>
            </a:r>
            <a:r>
              <a:rPr lang="es-ES" sz="1600" dirty="0" smtClean="0">
                <a:ea typeface="+mn-ea"/>
                <a:cs typeface="+mn-cs"/>
              </a:rPr>
              <a:t> o </a:t>
            </a:r>
            <a:r>
              <a:rPr lang="es-ES" sz="1600" b="1" dirty="0" smtClean="0">
                <a:ea typeface="+mn-ea"/>
                <a:cs typeface="+mn-cs"/>
              </a:rPr>
              <a:t>intensidades</a:t>
            </a:r>
            <a:r>
              <a:rPr lang="es-ES" sz="1600" dirty="0" smtClean="0">
                <a:ea typeface="+mn-ea"/>
                <a:cs typeface="+mn-cs"/>
              </a:rPr>
              <a:t>. Los grados del adjetivo son </a:t>
            </a:r>
            <a:r>
              <a:rPr lang="es-ES" sz="1600" b="1" dirty="0" smtClean="0">
                <a:solidFill>
                  <a:srgbClr val="3366FF"/>
                </a:solidFill>
                <a:ea typeface="+mn-ea"/>
                <a:cs typeface="+mn-cs"/>
              </a:rPr>
              <a:t>tres</a:t>
            </a:r>
            <a:r>
              <a:rPr lang="es-ES" sz="1600" dirty="0" smtClean="0">
                <a:ea typeface="+mn-ea"/>
                <a:cs typeface="+mn-cs"/>
              </a:rPr>
              <a:t>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1600" b="1" dirty="0" smtClean="0">
                <a:solidFill>
                  <a:srgbClr val="800000"/>
                </a:solidFill>
                <a:ea typeface="+mn-ea"/>
                <a:cs typeface="+mn-cs"/>
              </a:rPr>
              <a:t>Grado positivo</a:t>
            </a:r>
            <a:r>
              <a:rPr lang="es-ES" sz="1600" dirty="0" smtClean="0">
                <a:ea typeface="+mn-ea"/>
                <a:cs typeface="+mn-cs"/>
              </a:rPr>
              <a:t>: expresa la cualidad sin hacer referencia a la intensidad.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1600" dirty="0" smtClean="0">
                <a:ea typeface="+mn-ea"/>
                <a:cs typeface="+mn-cs"/>
              </a:rPr>
              <a:t>				</a:t>
            </a:r>
            <a:r>
              <a:rPr lang="es-ES" sz="1600" i="1" dirty="0" smtClean="0">
                <a:ea typeface="+mn-ea"/>
                <a:cs typeface="+mn-cs"/>
              </a:rPr>
              <a:t>Tu dieta es </a:t>
            </a:r>
            <a:r>
              <a:rPr lang="es-ES" sz="1600" i="1" dirty="0" smtClean="0">
                <a:solidFill>
                  <a:srgbClr val="0000FF"/>
                </a:solidFill>
                <a:ea typeface="+mn-ea"/>
                <a:cs typeface="+mn-cs"/>
              </a:rPr>
              <a:t>variada.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sz="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1600" b="1" dirty="0" smtClean="0">
                <a:solidFill>
                  <a:srgbClr val="800000"/>
                </a:solidFill>
                <a:ea typeface="+mn-ea"/>
                <a:cs typeface="+mn-cs"/>
              </a:rPr>
              <a:t>Grado comparativo</a:t>
            </a:r>
            <a:r>
              <a:rPr lang="es-ES" sz="1600" dirty="0" smtClean="0">
                <a:ea typeface="+mn-ea"/>
                <a:cs typeface="+mn-cs"/>
              </a:rPr>
              <a:t>: expresa una cualidad comparándola con la de otra persona, animal u objeto. Esta comparación puede ser de tres tipos: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1600" b="1" dirty="0" smtClean="0">
                <a:solidFill>
                  <a:srgbClr val="800000"/>
                </a:solidFill>
                <a:ea typeface="+mn-ea"/>
                <a:cs typeface="+mn-cs"/>
              </a:rPr>
              <a:t>Grado superlativo: </a:t>
            </a:r>
            <a:r>
              <a:rPr lang="es-ES" sz="1600" dirty="0" smtClean="0">
                <a:ea typeface="+mn-ea"/>
                <a:cs typeface="+mn-cs"/>
              </a:rPr>
              <a:t>expresa una cualidad en su grado más alto. Puede ser de dos tipos: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" sz="1600" dirty="0">
              <a:ea typeface="+mn-ea"/>
              <a:cs typeface="+mn-cs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942975" y="3065463"/>
          <a:ext cx="7385049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683"/>
                <a:gridCol w="2461683"/>
                <a:gridCol w="2461683"/>
              </a:tblGrid>
              <a:tr h="371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De superioridad</a:t>
                      </a:r>
                    </a:p>
                  </a:txBody>
                  <a:tcPr marL="91430" marR="91430" marT="45798" marB="4579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De igualdad</a:t>
                      </a:r>
                    </a:p>
                  </a:txBody>
                  <a:tcPr marL="91430" marR="91430" marT="45798" marB="45798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 inferioridad</a:t>
                      </a:r>
                      <a:endParaRPr lang="es-ES" sz="1600" dirty="0"/>
                    </a:p>
                  </a:txBody>
                  <a:tcPr marL="91430" marR="91430" marT="45798" marB="45798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más variada que</a:t>
                      </a:r>
                      <a:endParaRPr lang="es-ES" sz="1600" dirty="0"/>
                    </a:p>
                  </a:txBody>
                  <a:tcPr marL="91430" marR="91430" marT="45798" marB="4579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tan variada como	</a:t>
                      </a:r>
                    </a:p>
                  </a:txBody>
                  <a:tcPr marL="91430" marR="91430" marT="45798" marB="45798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menos variada que</a:t>
                      </a:r>
                      <a:endParaRPr lang="es-ES" sz="1600" dirty="0"/>
                    </a:p>
                  </a:txBody>
                  <a:tcPr marL="91430" marR="91430" marT="45798" marB="45798"/>
                </a:tc>
              </a:tr>
            </a:tbl>
          </a:graphicData>
        </a:graphic>
      </p:graphicFrame>
      <p:sp>
        <p:nvSpPr>
          <p:cNvPr id="7185" name="Rectángulo 10"/>
          <p:cNvSpPr>
            <a:spLocks noChangeArrowheads="1"/>
          </p:cNvSpPr>
          <p:nvPr/>
        </p:nvSpPr>
        <p:spPr bwMode="auto">
          <a:xfrm>
            <a:off x="8389938" y="603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	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942975" y="4543425"/>
          <a:ext cx="7385050" cy="201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525"/>
                <a:gridCol w="3692525"/>
              </a:tblGrid>
              <a:tr h="371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Superlativo relativo</a:t>
                      </a:r>
                    </a:p>
                  </a:txBody>
                  <a:tcPr marL="91430" marR="91430" marT="45742" marB="4574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Superlativo absoluto</a:t>
                      </a:r>
                    </a:p>
                  </a:txBody>
                  <a:tcPr marL="91430" marR="91430" marT="45742" marB="45742"/>
                </a:tc>
              </a:tr>
              <a:tr h="579394">
                <a:tc>
                  <a:txBody>
                    <a:bodyPr/>
                    <a:lstStyle/>
                    <a:p>
                      <a:r>
                        <a:rPr lang="es-ES" sz="1600" kern="1200" dirty="0" smtClean="0"/>
                        <a:t>Relaciona la cualidad con otras personas, animales u objetos.</a:t>
                      </a:r>
                    </a:p>
                  </a:txBody>
                  <a:tcPr marL="91430" marR="91430" marT="45742" marB="45742"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/>
                        <a:t>No relaciona la cualidad con</a:t>
                      </a:r>
                      <a:r>
                        <a:rPr lang="es-ES" sz="1600" kern="1200" baseline="0" dirty="0" smtClean="0"/>
                        <a:t> </a:t>
                      </a:r>
                      <a:r>
                        <a:rPr lang="es-ES" sz="1600" kern="1200" dirty="0" smtClean="0"/>
                        <a:t>otras personas, animales </a:t>
                      </a:r>
                      <a:r>
                        <a:rPr lang="es-ES" sz="1600" kern="1200" baseline="0" dirty="0" smtClean="0"/>
                        <a:t> </a:t>
                      </a:r>
                      <a:r>
                        <a:rPr lang="es-ES" sz="1600" kern="1200" dirty="0" smtClean="0"/>
                        <a:t>u objetos.</a:t>
                      </a:r>
                    </a:p>
                  </a:txBody>
                  <a:tcPr marL="91430" marR="91430" marT="45742" marB="45742"/>
                </a:tc>
              </a:tr>
              <a:tr h="1067304">
                <a:tc>
                  <a:txBody>
                    <a:bodyPr/>
                    <a:lstStyle/>
                    <a:p>
                      <a:r>
                        <a:rPr lang="es-ES" sz="1600" b="1" kern="1200" dirty="0" smtClean="0"/>
                        <a:t>el/la  +  más/menos  + adjetivo  +  de</a:t>
                      </a:r>
                    </a:p>
                    <a:p>
                      <a:endParaRPr lang="es-ES" sz="1600" kern="1200" dirty="0" smtClean="0"/>
                    </a:p>
                    <a:p>
                      <a:r>
                        <a:rPr lang="es-ES" sz="1600" kern="1200" dirty="0" smtClean="0"/>
                        <a:t>la más variada del comedor</a:t>
                      </a:r>
                    </a:p>
                    <a:p>
                      <a:r>
                        <a:rPr lang="es-ES" sz="1600" kern="1200" dirty="0" smtClean="0"/>
                        <a:t>la menos variada del comedor</a:t>
                      </a:r>
                      <a:endParaRPr lang="es-ES" sz="1600" dirty="0" smtClean="0"/>
                    </a:p>
                  </a:txBody>
                  <a:tcPr marL="91430" marR="91430" marT="45742" marB="45742"/>
                </a:tc>
                <a:tc>
                  <a:txBody>
                    <a:bodyPr/>
                    <a:lstStyle/>
                    <a:p>
                      <a:r>
                        <a:rPr lang="es-ES" sz="1600" b="1" kern="1200" dirty="0" smtClean="0"/>
                        <a:t>muy  +  adjetivo</a:t>
                      </a:r>
                      <a:r>
                        <a:rPr lang="es-ES" sz="1600" kern="1200" dirty="0" smtClean="0"/>
                        <a:t>: muy variada</a:t>
                      </a:r>
                    </a:p>
                    <a:p>
                      <a:r>
                        <a:rPr lang="es-ES" sz="1600" b="1" kern="1200" dirty="0" smtClean="0"/>
                        <a:t>adjetivo  +  -</a:t>
                      </a:r>
                      <a:r>
                        <a:rPr lang="es-ES" sz="1600" b="1" kern="1200" dirty="0" err="1" smtClean="0"/>
                        <a:t>ísimo</a:t>
                      </a:r>
                      <a:r>
                        <a:rPr lang="es-ES" sz="1600" b="1" kern="1200" dirty="0" smtClean="0"/>
                        <a:t>, -</a:t>
                      </a:r>
                      <a:r>
                        <a:rPr lang="es-ES" sz="1600" b="1" kern="1200" dirty="0" err="1" smtClean="0"/>
                        <a:t>ísima</a:t>
                      </a:r>
                      <a:r>
                        <a:rPr lang="es-ES" sz="1600" kern="1200" dirty="0" smtClean="0"/>
                        <a:t>: variadísima</a:t>
                      </a:r>
                    </a:p>
                    <a:p>
                      <a:r>
                        <a:rPr lang="es-ES" sz="1600" b="1" kern="1200" dirty="0" err="1" smtClean="0"/>
                        <a:t>super</a:t>
                      </a:r>
                      <a:r>
                        <a:rPr lang="es-ES" sz="1600" b="1" kern="1200" dirty="0" smtClean="0"/>
                        <a:t>, ultra  +  adjetivo: </a:t>
                      </a:r>
                      <a:r>
                        <a:rPr lang="es-ES" sz="1600" kern="1200" dirty="0" err="1" smtClean="0"/>
                        <a:t>supervariada</a:t>
                      </a:r>
                      <a:endParaRPr lang="es-ES" sz="1600" kern="1200" dirty="0" smtClean="0"/>
                    </a:p>
                  </a:txBody>
                  <a:tcPr marL="91430" marR="91430" marT="45742" marB="45742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Comparativos y superlativos irregulares</a:t>
            </a:r>
            <a:b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</a:br>
            <a:endParaRPr lang="es-ES" sz="3600" dirty="0">
              <a:ea typeface="+mj-ea"/>
              <a:cs typeface="+mj-cs"/>
            </a:endParaRPr>
          </a:p>
        </p:txBody>
      </p:sp>
      <p:sp>
        <p:nvSpPr>
          <p:cNvPr id="8194" name="Marcador de contenido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es-ES" sz="1800">
                <a:latin typeface="Calibri" charset="0"/>
              </a:rPr>
              <a:t>Algunos adjetivos forman el comparativo de superioridad y el superlativo con palabras diferentes. Estos son algunos ejemplos:</a:t>
            </a:r>
          </a:p>
          <a:p>
            <a:endParaRPr lang="es-ES" sz="1800">
              <a:latin typeface="Calibri" charset="0"/>
            </a:endParaRPr>
          </a:p>
          <a:p>
            <a:endParaRPr lang="es-ES">
              <a:latin typeface="Calibri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919163" y="2268538"/>
          <a:ext cx="7188200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860"/>
                <a:gridCol w="2274039"/>
                <a:gridCol w="2510301"/>
              </a:tblGrid>
              <a:tr h="6401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Positivo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Comparativo</a:t>
                      </a:r>
                    </a:p>
                    <a:p>
                      <a:r>
                        <a:rPr lang="es-ES" sz="1800" dirty="0" smtClean="0"/>
                        <a:t>de superioridad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Superlativo</a:t>
                      </a:r>
                    </a:p>
                    <a:p>
                      <a:endParaRPr lang="es-ES" sz="1800" dirty="0"/>
                    </a:p>
                  </a:txBody>
                  <a:tcPr marL="91441" marR="91441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bueno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mejor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óptimo</a:t>
                      </a:r>
                    </a:p>
                  </a:txBody>
                  <a:tcPr marL="91441" marR="91441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malo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peor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pésimo</a:t>
                      </a:r>
                    </a:p>
                  </a:txBody>
                  <a:tcPr marL="91441" marR="91441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alto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superior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supremo</a:t>
                      </a:r>
                    </a:p>
                  </a:txBody>
                  <a:tcPr marL="91441" marR="91441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bajo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inferior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ínfimo</a:t>
                      </a:r>
                    </a:p>
                  </a:txBody>
                  <a:tcPr marL="91441" marR="91441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grande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mayor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máximo</a:t>
                      </a:r>
                    </a:p>
                  </a:txBody>
                  <a:tcPr marL="91441" marR="91441" marT="45725" marB="45725"/>
                </a:tc>
              </a:tr>
              <a:tr h="3708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pequeño	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menor</a:t>
                      </a:r>
                      <a:endParaRPr lang="es-ES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mínimo</a:t>
                      </a:r>
                    </a:p>
                  </a:txBody>
                  <a:tcPr marL="91441" marR="91441" marT="45725" marB="45725"/>
                </a:tc>
              </a:tr>
            </a:tbl>
          </a:graphicData>
        </a:graphic>
      </p:graphicFrame>
      <p:sp>
        <p:nvSpPr>
          <p:cNvPr id="8229" name="Rectángulo 6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/>
              <a:t>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428416" y="406571"/>
          <a:ext cx="8323507" cy="604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Para practicar un poco…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+mj-cs"/>
            </a:endParaRPr>
          </a:p>
        </p:txBody>
      </p:sp>
      <p:pic>
        <p:nvPicPr>
          <p:cNvPr id="10242" name="Marcador de contenido 3" descr="Captura de pantalla 2015-11-03 a las 23.40.48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98625"/>
            <a:ext cx="2359025" cy="1296988"/>
          </a:xfrm>
        </p:spPr>
      </p:pic>
      <p:pic>
        <p:nvPicPr>
          <p:cNvPr id="10243" name="Imagen 4" descr="Captura de pantalla 2015-11-03 a las 23.41.56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1698625"/>
            <a:ext cx="21018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n 5" descr="Captura de pantalla 2015-11-03 a las 23.45.09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550" y="1698625"/>
            <a:ext cx="20034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n 6" descr="Captura de pantalla 2015-11-03 a las 23.46.55.png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314700"/>
            <a:ext cx="23590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7" descr="Captura de pantalla 2015-11-03 a las 23.47.43.png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3314700"/>
            <a:ext cx="22780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493423" y="5507472"/>
            <a:ext cx="31933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El adjetivo</a:t>
            </a:r>
            <a:endParaRPr lang="es-ES_tradn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21.pot</Template>
  <TotalTime>211</TotalTime>
  <Words>698</Words>
  <Application>Microsoft Macintosh PowerPoint</Application>
  <PresentationFormat>Presentación en pantalla (4:3)</PresentationFormat>
  <Paragraphs>219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Calibri</vt:lpstr>
      <vt:lpstr>ＭＳ Ｐゴシック</vt:lpstr>
      <vt:lpstr>Arial</vt:lpstr>
      <vt:lpstr>Tema 21</vt:lpstr>
      <vt:lpstr>TEMA 2</vt:lpstr>
      <vt:lpstr>LOS PREFIJOS Y SUFIJOS</vt:lpstr>
      <vt:lpstr>Para practicar un poco…</vt:lpstr>
      <vt:lpstr>Presentación de PowerPoint</vt:lpstr>
      <vt:lpstr>EL ADJETIVO</vt:lpstr>
      <vt:lpstr>GRADOS DEL ADJETIVO</vt:lpstr>
      <vt:lpstr>Comparativos y superlativos irregulares </vt:lpstr>
      <vt:lpstr>Presentación de PowerPoint</vt:lpstr>
      <vt:lpstr>Para practicar un poco…</vt:lpstr>
      <vt:lpstr>Presentación de PowerPoint</vt:lpstr>
      <vt:lpstr>Acentuación de diptongos</vt:lpstr>
      <vt:lpstr>Presentación de PowerPoint</vt:lpstr>
      <vt:lpstr>Acentuación de triptongos</vt:lpstr>
      <vt:lpstr>Acentuación de hiatos</vt:lpstr>
      <vt:lpstr>EL GÉNERO LITERARIO: EL CUENTO Y LA NOVELA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</dc:title>
  <dc:creator>Deli Fernandez Jara</dc:creator>
  <cp:lastModifiedBy>Deli Fernandez Jara</cp:lastModifiedBy>
  <cp:revision>21</cp:revision>
  <dcterms:created xsi:type="dcterms:W3CDTF">2015-11-03T21:20:35Z</dcterms:created>
  <dcterms:modified xsi:type="dcterms:W3CDTF">2015-11-04T01:14:48Z</dcterms:modified>
</cp:coreProperties>
</file>