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2288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148244-E142-1F48-ACC6-79F04CB4FE3E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2077AC6-CE47-D241-BA4F-77CB2D3C6971}">
      <dgm:prSet phldrT="[Texto]"/>
      <dgm:spPr/>
      <dgm:t>
        <a:bodyPr/>
        <a:lstStyle/>
        <a:p>
          <a:r>
            <a:rPr lang="es-ES" dirty="0" smtClean="0"/>
            <a:t>CLASES DE PALABRAS</a:t>
          </a:r>
          <a:endParaRPr lang="es-ES" dirty="0"/>
        </a:p>
      </dgm:t>
    </dgm:pt>
    <dgm:pt modelId="{F9CF5C95-97B2-5A45-AAE4-2ADAD3646F05}" type="parTrans" cxnId="{96EB7DC3-F607-C249-95B8-C4C36E6D5E7A}">
      <dgm:prSet/>
      <dgm:spPr/>
      <dgm:t>
        <a:bodyPr/>
        <a:lstStyle/>
        <a:p>
          <a:endParaRPr lang="es-ES"/>
        </a:p>
      </dgm:t>
    </dgm:pt>
    <dgm:pt modelId="{3E47B19F-A40A-B143-B379-3B5E5F22E6B3}" type="sibTrans" cxnId="{96EB7DC3-F607-C249-95B8-C4C36E6D5E7A}">
      <dgm:prSet/>
      <dgm:spPr/>
      <dgm:t>
        <a:bodyPr/>
        <a:lstStyle/>
        <a:p>
          <a:endParaRPr lang="es-ES"/>
        </a:p>
      </dgm:t>
    </dgm:pt>
    <dgm:pt modelId="{DCDFCA61-E06C-4D47-BB1E-B6F2BC337790}">
      <dgm:prSet phldrT="[Texto]"/>
      <dgm:spPr/>
      <dgm:t>
        <a:bodyPr/>
        <a:lstStyle/>
        <a:p>
          <a:r>
            <a:rPr lang="es-ES" dirty="0" smtClean="0"/>
            <a:t>SIMPLES</a:t>
          </a:r>
          <a:endParaRPr lang="es-ES" dirty="0"/>
        </a:p>
      </dgm:t>
    </dgm:pt>
    <dgm:pt modelId="{E290C42A-BBB4-424B-A1E3-E25DFE87F52F}" type="parTrans" cxnId="{75F2D522-225F-3E4E-92FB-3E2481CACD0A}">
      <dgm:prSet/>
      <dgm:spPr/>
      <dgm:t>
        <a:bodyPr/>
        <a:lstStyle/>
        <a:p>
          <a:endParaRPr lang="es-ES"/>
        </a:p>
      </dgm:t>
    </dgm:pt>
    <dgm:pt modelId="{F923A6C4-0A46-D643-ABB0-3AAB6290FF9B}" type="sibTrans" cxnId="{75F2D522-225F-3E4E-92FB-3E2481CACD0A}">
      <dgm:prSet/>
      <dgm:spPr/>
      <dgm:t>
        <a:bodyPr/>
        <a:lstStyle/>
        <a:p>
          <a:endParaRPr lang="es-ES"/>
        </a:p>
      </dgm:t>
    </dgm:pt>
    <dgm:pt modelId="{7FEA762E-C8E7-E04E-AB13-AC17A2FF9521}">
      <dgm:prSet phldrT="[Texto]"/>
      <dgm:spPr/>
      <dgm:t>
        <a:bodyPr/>
        <a:lstStyle/>
        <a:p>
          <a:r>
            <a:rPr lang="es-ES" dirty="0" smtClean="0"/>
            <a:t>DERIVADAS</a:t>
          </a:r>
          <a:endParaRPr lang="es-ES" dirty="0"/>
        </a:p>
      </dgm:t>
    </dgm:pt>
    <dgm:pt modelId="{9574A8DA-EF65-F442-A4AF-4BD17160DDB5}" type="parTrans" cxnId="{08861556-3601-ED40-9280-72D9A6698D15}">
      <dgm:prSet/>
      <dgm:spPr/>
      <dgm:t>
        <a:bodyPr/>
        <a:lstStyle/>
        <a:p>
          <a:endParaRPr lang="es-ES"/>
        </a:p>
      </dgm:t>
    </dgm:pt>
    <dgm:pt modelId="{C37AAC1E-0B1C-AC4D-AEDD-97BCB97C2F77}" type="sibTrans" cxnId="{08861556-3601-ED40-9280-72D9A6698D15}">
      <dgm:prSet/>
      <dgm:spPr/>
      <dgm:t>
        <a:bodyPr/>
        <a:lstStyle/>
        <a:p>
          <a:endParaRPr lang="es-ES"/>
        </a:p>
      </dgm:t>
    </dgm:pt>
    <dgm:pt modelId="{C55A6FBE-ED44-684D-A712-5498E6C43A92}">
      <dgm:prSet phldrT="[Texto]"/>
      <dgm:spPr/>
      <dgm:t>
        <a:bodyPr/>
        <a:lstStyle/>
        <a:p>
          <a:r>
            <a:rPr lang="es-ES" dirty="0" smtClean="0"/>
            <a:t>COMPUESTAS</a:t>
          </a:r>
          <a:endParaRPr lang="es-ES" dirty="0"/>
        </a:p>
      </dgm:t>
    </dgm:pt>
    <dgm:pt modelId="{5CC6E431-AF42-9A4A-9278-B76470A0D887}" type="parTrans" cxnId="{365A54BB-2D3F-4C44-985A-0E7C32EE1547}">
      <dgm:prSet/>
      <dgm:spPr/>
      <dgm:t>
        <a:bodyPr/>
        <a:lstStyle/>
        <a:p>
          <a:endParaRPr lang="es-ES"/>
        </a:p>
      </dgm:t>
    </dgm:pt>
    <dgm:pt modelId="{B6F2BEBE-883C-044C-A814-C3B8D7DEB681}" type="sibTrans" cxnId="{365A54BB-2D3F-4C44-985A-0E7C32EE1547}">
      <dgm:prSet/>
      <dgm:spPr/>
      <dgm:t>
        <a:bodyPr/>
        <a:lstStyle/>
        <a:p>
          <a:endParaRPr lang="es-ES"/>
        </a:p>
      </dgm:t>
    </dgm:pt>
    <dgm:pt modelId="{9A7D87C4-9A01-8846-B90F-B37ED18895FA}" type="pres">
      <dgm:prSet presAssocID="{13148244-E142-1F48-ACC6-79F04CB4FE3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C8341A7-5FA9-254E-A85C-A4A34E9C3536}" type="pres">
      <dgm:prSet presAssocID="{82077AC6-CE47-D241-BA4F-77CB2D3C6971}" presName="hierRoot1" presStyleCnt="0"/>
      <dgm:spPr/>
    </dgm:pt>
    <dgm:pt modelId="{81F33226-46A3-AB42-8102-5090EAA76F12}" type="pres">
      <dgm:prSet presAssocID="{82077AC6-CE47-D241-BA4F-77CB2D3C6971}" presName="composite" presStyleCnt="0"/>
      <dgm:spPr/>
    </dgm:pt>
    <dgm:pt modelId="{FC8A6827-4BE9-9540-9903-1B6EA5707E83}" type="pres">
      <dgm:prSet presAssocID="{82077AC6-CE47-D241-BA4F-77CB2D3C6971}" presName="background" presStyleLbl="node0" presStyleIdx="0" presStyleCnt="1"/>
      <dgm:spPr/>
    </dgm:pt>
    <dgm:pt modelId="{5FAAE4D5-977E-D141-B641-C7E01E9F1541}" type="pres">
      <dgm:prSet presAssocID="{82077AC6-CE47-D241-BA4F-77CB2D3C697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94D6E37-FBE8-E342-BB9C-ED0A3902A22A}" type="pres">
      <dgm:prSet presAssocID="{82077AC6-CE47-D241-BA4F-77CB2D3C6971}" presName="hierChild2" presStyleCnt="0"/>
      <dgm:spPr/>
    </dgm:pt>
    <dgm:pt modelId="{465B8797-9359-9D4B-AA82-9F7106930733}" type="pres">
      <dgm:prSet presAssocID="{E290C42A-BBB4-424B-A1E3-E25DFE87F52F}" presName="Name10" presStyleLbl="parChTrans1D2" presStyleIdx="0" presStyleCnt="3"/>
      <dgm:spPr/>
    </dgm:pt>
    <dgm:pt modelId="{8DB57341-3C66-0E4F-BE8A-3F758FCBD0F5}" type="pres">
      <dgm:prSet presAssocID="{DCDFCA61-E06C-4D47-BB1E-B6F2BC337790}" presName="hierRoot2" presStyleCnt="0"/>
      <dgm:spPr/>
    </dgm:pt>
    <dgm:pt modelId="{2796D023-7E28-564B-BC22-C4F3DF3D7E3C}" type="pres">
      <dgm:prSet presAssocID="{DCDFCA61-E06C-4D47-BB1E-B6F2BC337790}" presName="composite2" presStyleCnt="0"/>
      <dgm:spPr/>
    </dgm:pt>
    <dgm:pt modelId="{F7897CAB-21BA-8F4F-846B-B9257A7175C0}" type="pres">
      <dgm:prSet presAssocID="{DCDFCA61-E06C-4D47-BB1E-B6F2BC337790}" presName="background2" presStyleLbl="node2" presStyleIdx="0" presStyleCnt="3"/>
      <dgm:spPr/>
    </dgm:pt>
    <dgm:pt modelId="{F407735F-7F03-9B4B-8A57-86D1137C4515}" type="pres">
      <dgm:prSet presAssocID="{DCDFCA61-E06C-4D47-BB1E-B6F2BC337790}" presName="text2" presStyleLbl="fgAcc2" presStyleIdx="0" presStyleCnt="3">
        <dgm:presLayoutVars>
          <dgm:chPref val="3"/>
        </dgm:presLayoutVars>
      </dgm:prSet>
      <dgm:spPr/>
    </dgm:pt>
    <dgm:pt modelId="{AE7946A9-9C82-4E49-B98F-A79B4C630933}" type="pres">
      <dgm:prSet presAssocID="{DCDFCA61-E06C-4D47-BB1E-B6F2BC337790}" presName="hierChild3" presStyleCnt="0"/>
      <dgm:spPr/>
    </dgm:pt>
    <dgm:pt modelId="{FB655A99-57C8-B846-80B7-52E20D2B7CE8}" type="pres">
      <dgm:prSet presAssocID="{9574A8DA-EF65-F442-A4AF-4BD17160DDB5}" presName="Name10" presStyleLbl="parChTrans1D2" presStyleIdx="1" presStyleCnt="3"/>
      <dgm:spPr/>
    </dgm:pt>
    <dgm:pt modelId="{062E0770-A905-8845-B502-614015B47666}" type="pres">
      <dgm:prSet presAssocID="{7FEA762E-C8E7-E04E-AB13-AC17A2FF9521}" presName="hierRoot2" presStyleCnt="0"/>
      <dgm:spPr/>
    </dgm:pt>
    <dgm:pt modelId="{AD85A0D6-195A-B448-A0A1-1E2ABB7E1105}" type="pres">
      <dgm:prSet presAssocID="{7FEA762E-C8E7-E04E-AB13-AC17A2FF9521}" presName="composite2" presStyleCnt="0"/>
      <dgm:spPr/>
    </dgm:pt>
    <dgm:pt modelId="{F84D1E1A-2F87-224A-9194-BAF0048303A1}" type="pres">
      <dgm:prSet presAssocID="{7FEA762E-C8E7-E04E-AB13-AC17A2FF9521}" presName="background2" presStyleLbl="node2" presStyleIdx="1" presStyleCnt="3"/>
      <dgm:spPr/>
    </dgm:pt>
    <dgm:pt modelId="{3FC174F5-EDDB-DD4B-95F4-99D9E99BCD1A}" type="pres">
      <dgm:prSet presAssocID="{7FEA762E-C8E7-E04E-AB13-AC17A2FF9521}" presName="text2" presStyleLbl="fgAcc2" presStyleIdx="1" presStyleCnt="3">
        <dgm:presLayoutVars>
          <dgm:chPref val="3"/>
        </dgm:presLayoutVars>
      </dgm:prSet>
      <dgm:spPr/>
    </dgm:pt>
    <dgm:pt modelId="{3E7E7415-600A-3744-86C4-85EACC687119}" type="pres">
      <dgm:prSet presAssocID="{7FEA762E-C8E7-E04E-AB13-AC17A2FF9521}" presName="hierChild3" presStyleCnt="0"/>
      <dgm:spPr/>
    </dgm:pt>
    <dgm:pt modelId="{667CEAFB-F30F-FF41-A222-12CDE1D48ECE}" type="pres">
      <dgm:prSet presAssocID="{5CC6E431-AF42-9A4A-9278-B76470A0D887}" presName="Name10" presStyleLbl="parChTrans1D2" presStyleIdx="2" presStyleCnt="3"/>
      <dgm:spPr/>
    </dgm:pt>
    <dgm:pt modelId="{8BD09B29-1789-9242-AE09-198E5CD96AE4}" type="pres">
      <dgm:prSet presAssocID="{C55A6FBE-ED44-684D-A712-5498E6C43A92}" presName="hierRoot2" presStyleCnt="0"/>
      <dgm:spPr/>
    </dgm:pt>
    <dgm:pt modelId="{B9726ECB-C4F1-8B44-967C-E7F0ABDD0EE6}" type="pres">
      <dgm:prSet presAssocID="{C55A6FBE-ED44-684D-A712-5498E6C43A92}" presName="composite2" presStyleCnt="0"/>
      <dgm:spPr/>
    </dgm:pt>
    <dgm:pt modelId="{9EAC010B-E335-4548-BBBB-A3947A4EB98B}" type="pres">
      <dgm:prSet presAssocID="{C55A6FBE-ED44-684D-A712-5498E6C43A92}" presName="background2" presStyleLbl="node2" presStyleIdx="2" presStyleCnt="3"/>
      <dgm:spPr/>
    </dgm:pt>
    <dgm:pt modelId="{85B10CA4-078D-FA47-B9F6-C4B86368611E}" type="pres">
      <dgm:prSet presAssocID="{C55A6FBE-ED44-684D-A712-5498E6C43A92}" presName="text2" presStyleLbl="fgAcc2" presStyleIdx="2" presStyleCnt="3">
        <dgm:presLayoutVars>
          <dgm:chPref val="3"/>
        </dgm:presLayoutVars>
      </dgm:prSet>
      <dgm:spPr/>
    </dgm:pt>
    <dgm:pt modelId="{F62119B8-BF1B-144E-8FEA-BCF2AB310A54}" type="pres">
      <dgm:prSet presAssocID="{C55A6FBE-ED44-684D-A712-5498E6C43A92}" presName="hierChild3" presStyleCnt="0"/>
      <dgm:spPr/>
    </dgm:pt>
  </dgm:ptLst>
  <dgm:cxnLst>
    <dgm:cxn modelId="{75F2D522-225F-3E4E-92FB-3E2481CACD0A}" srcId="{82077AC6-CE47-D241-BA4F-77CB2D3C6971}" destId="{DCDFCA61-E06C-4D47-BB1E-B6F2BC337790}" srcOrd="0" destOrd="0" parTransId="{E290C42A-BBB4-424B-A1E3-E25DFE87F52F}" sibTransId="{F923A6C4-0A46-D643-ABB0-3AAB6290FF9B}"/>
    <dgm:cxn modelId="{365A54BB-2D3F-4C44-985A-0E7C32EE1547}" srcId="{82077AC6-CE47-D241-BA4F-77CB2D3C6971}" destId="{C55A6FBE-ED44-684D-A712-5498E6C43A92}" srcOrd="2" destOrd="0" parTransId="{5CC6E431-AF42-9A4A-9278-B76470A0D887}" sibTransId="{B6F2BEBE-883C-044C-A814-C3B8D7DEB681}"/>
    <dgm:cxn modelId="{16959334-CAC4-E14C-B39C-E90290B651E5}" type="presOf" srcId="{9574A8DA-EF65-F442-A4AF-4BD17160DDB5}" destId="{FB655A99-57C8-B846-80B7-52E20D2B7CE8}" srcOrd="0" destOrd="0" presId="urn:microsoft.com/office/officeart/2005/8/layout/hierarchy1"/>
    <dgm:cxn modelId="{294F4D1B-3577-E548-8158-E2A22B9458CF}" type="presOf" srcId="{DCDFCA61-E06C-4D47-BB1E-B6F2BC337790}" destId="{F407735F-7F03-9B4B-8A57-86D1137C4515}" srcOrd="0" destOrd="0" presId="urn:microsoft.com/office/officeart/2005/8/layout/hierarchy1"/>
    <dgm:cxn modelId="{5B286780-C0A6-C741-B42D-1F73DF63AFCC}" type="presOf" srcId="{13148244-E142-1F48-ACC6-79F04CB4FE3E}" destId="{9A7D87C4-9A01-8846-B90F-B37ED18895FA}" srcOrd="0" destOrd="0" presId="urn:microsoft.com/office/officeart/2005/8/layout/hierarchy1"/>
    <dgm:cxn modelId="{601EEC04-7239-064F-962F-252C566EA149}" type="presOf" srcId="{7FEA762E-C8E7-E04E-AB13-AC17A2FF9521}" destId="{3FC174F5-EDDB-DD4B-95F4-99D9E99BCD1A}" srcOrd="0" destOrd="0" presId="urn:microsoft.com/office/officeart/2005/8/layout/hierarchy1"/>
    <dgm:cxn modelId="{96EB7DC3-F607-C249-95B8-C4C36E6D5E7A}" srcId="{13148244-E142-1F48-ACC6-79F04CB4FE3E}" destId="{82077AC6-CE47-D241-BA4F-77CB2D3C6971}" srcOrd="0" destOrd="0" parTransId="{F9CF5C95-97B2-5A45-AAE4-2ADAD3646F05}" sibTransId="{3E47B19F-A40A-B143-B379-3B5E5F22E6B3}"/>
    <dgm:cxn modelId="{16E97633-B671-1949-A46C-26937F5C9A36}" type="presOf" srcId="{E290C42A-BBB4-424B-A1E3-E25DFE87F52F}" destId="{465B8797-9359-9D4B-AA82-9F7106930733}" srcOrd="0" destOrd="0" presId="urn:microsoft.com/office/officeart/2005/8/layout/hierarchy1"/>
    <dgm:cxn modelId="{548E5515-8DBF-2F4B-8421-58D93BC27C8A}" type="presOf" srcId="{C55A6FBE-ED44-684D-A712-5498E6C43A92}" destId="{85B10CA4-078D-FA47-B9F6-C4B86368611E}" srcOrd="0" destOrd="0" presId="urn:microsoft.com/office/officeart/2005/8/layout/hierarchy1"/>
    <dgm:cxn modelId="{FF898828-2C57-2C43-BA66-2A16E508E07F}" type="presOf" srcId="{82077AC6-CE47-D241-BA4F-77CB2D3C6971}" destId="{5FAAE4D5-977E-D141-B641-C7E01E9F1541}" srcOrd="0" destOrd="0" presId="urn:microsoft.com/office/officeart/2005/8/layout/hierarchy1"/>
    <dgm:cxn modelId="{08861556-3601-ED40-9280-72D9A6698D15}" srcId="{82077AC6-CE47-D241-BA4F-77CB2D3C6971}" destId="{7FEA762E-C8E7-E04E-AB13-AC17A2FF9521}" srcOrd="1" destOrd="0" parTransId="{9574A8DA-EF65-F442-A4AF-4BD17160DDB5}" sibTransId="{C37AAC1E-0B1C-AC4D-AEDD-97BCB97C2F77}"/>
    <dgm:cxn modelId="{E035F5F6-6D07-9E4F-A1F1-825C2E3B3223}" type="presOf" srcId="{5CC6E431-AF42-9A4A-9278-B76470A0D887}" destId="{667CEAFB-F30F-FF41-A222-12CDE1D48ECE}" srcOrd="0" destOrd="0" presId="urn:microsoft.com/office/officeart/2005/8/layout/hierarchy1"/>
    <dgm:cxn modelId="{3514B380-9497-4747-AB1C-7AFDB021A376}" type="presParOf" srcId="{9A7D87C4-9A01-8846-B90F-B37ED18895FA}" destId="{7C8341A7-5FA9-254E-A85C-A4A34E9C3536}" srcOrd="0" destOrd="0" presId="urn:microsoft.com/office/officeart/2005/8/layout/hierarchy1"/>
    <dgm:cxn modelId="{7F3F8C96-4923-F345-9500-D079D453FA24}" type="presParOf" srcId="{7C8341A7-5FA9-254E-A85C-A4A34E9C3536}" destId="{81F33226-46A3-AB42-8102-5090EAA76F12}" srcOrd="0" destOrd="0" presId="urn:microsoft.com/office/officeart/2005/8/layout/hierarchy1"/>
    <dgm:cxn modelId="{D8966A63-52F1-5147-9E62-E931768E5E0E}" type="presParOf" srcId="{81F33226-46A3-AB42-8102-5090EAA76F12}" destId="{FC8A6827-4BE9-9540-9903-1B6EA5707E83}" srcOrd="0" destOrd="0" presId="urn:microsoft.com/office/officeart/2005/8/layout/hierarchy1"/>
    <dgm:cxn modelId="{3D41DA72-D669-9645-9633-7FCF428735FF}" type="presParOf" srcId="{81F33226-46A3-AB42-8102-5090EAA76F12}" destId="{5FAAE4D5-977E-D141-B641-C7E01E9F1541}" srcOrd="1" destOrd="0" presId="urn:microsoft.com/office/officeart/2005/8/layout/hierarchy1"/>
    <dgm:cxn modelId="{B798C6F0-34A7-5F48-90E2-EEF78AA4CA68}" type="presParOf" srcId="{7C8341A7-5FA9-254E-A85C-A4A34E9C3536}" destId="{994D6E37-FBE8-E342-BB9C-ED0A3902A22A}" srcOrd="1" destOrd="0" presId="urn:microsoft.com/office/officeart/2005/8/layout/hierarchy1"/>
    <dgm:cxn modelId="{F5A1601A-73AC-BE47-B64C-7FA53E5CDE61}" type="presParOf" srcId="{994D6E37-FBE8-E342-BB9C-ED0A3902A22A}" destId="{465B8797-9359-9D4B-AA82-9F7106930733}" srcOrd="0" destOrd="0" presId="urn:microsoft.com/office/officeart/2005/8/layout/hierarchy1"/>
    <dgm:cxn modelId="{E856437A-ED8F-4449-8098-C9DC2C12011B}" type="presParOf" srcId="{994D6E37-FBE8-E342-BB9C-ED0A3902A22A}" destId="{8DB57341-3C66-0E4F-BE8A-3F758FCBD0F5}" srcOrd="1" destOrd="0" presId="urn:microsoft.com/office/officeart/2005/8/layout/hierarchy1"/>
    <dgm:cxn modelId="{E75B4D68-0A12-654A-BAD9-C3CB7F08E0D3}" type="presParOf" srcId="{8DB57341-3C66-0E4F-BE8A-3F758FCBD0F5}" destId="{2796D023-7E28-564B-BC22-C4F3DF3D7E3C}" srcOrd="0" destOrd="0" presId="urn:microsoft.com/office/officeart/2005/8/layout/hierarchy1"/>
    <dgm:cxn modelId="{255FA41D-59E9-0E44-ACF5-83F6B07005A9}" type="presParOf" srcId="{2796D023-7E28-564B-BC22-C4F3DF3D7E3C}" destId="{F7897CAB-21BA-8F4F-846B-B9257A7175C0}" srcOrd="0" destOrd="0" presId="urn:microsoft.com/office/officeart/2005/8/layout/hierarchy1"/>
    <dgm:cxn modelId="{E5DD2BDF-FBB5-A648-97AA-F38DF187CF83}" type="presParOf" srcId="{2796D023-7E28-564B-BC22-C4F3DF3D7E3C}" destId="{F407735F-7F03-9B4B-8A57-86D1137C4515}" srcOrd="1" destOrd="0" presId="urn:microsoft.com/office/officeart/2005/8/layout/hierarchy1"/>
    <dgm:cxn modelId="{D6D186C6-932E-3142-B2CD-41F83CF52F72}" type="presParOf" srcId="{8DB57341-3C66-0E4F-BE8A-3F758FCBD0F5}" destId="{AE7946A9-9C82-4E49-B98F-A79B4C630933}" srcOrd="1" destOrd="0" presId="urn:microsoft.com/office/officeart/2005/8/layout/hierarchy1"/>
    <dgm:cxn modelId="{B6E6C6D2-4F4E-8E46-9152-BD608AE36CDD}" type="presParOf" srcId="{994D6E37-FBE8-E342-BB9C-ED0A3902A22A}" destId="{FB655A99-57C8-B846-80B7-52E20D2B7CE8}" srcOrd="2" destOrd="0" presId="urn:microsoft.com/office/officeart/2005/8/layout/hierarchy1"/>
    <dgm:cxn modelId="{1AE3A1DC-8854-4746-A99E-661128D4F18B}" type="presParOf" srcId="{994D6E37-FBE8-E342-BB9C-ED0A3902A22A}" destId="{062E0770-A905-8845-B502-614015B47666}" srcOrd="3" destOrd="0" presId="urn:microsoft.com/office/officeart/2005/8/layout/hierarchy1"/>
    <dgm:cxn modelId="{A5A920A4-10D6-AF41-A465-C8463070C28C}" type="presParOf" srcId="{062E0770-A905-8845-B502-614015B47666}" destId="{AD85A0D6-195A-B448-A0A1-1E2ABB7E1105}" srcOrd="0" destOrd="0" presId="urn:microsoft.com/office/officeart/2005/8/layout/hierarchy1"/>
    <dgm:cxn modelId="{736C5657-384E-9F49-8294-0FB15702049F}" type="presParOf" srcId="{AD85A0D6-195A-B448-A0A1-1E2ABB7E1105}" destId="{F84D1E1A-2F87-224A-9194-BAF0048303A1}" srcOrd="0" destOrd="0" presId="urn:microsoft.com/office/officeart/2005/8/layout/hierarchy1"/>
    <dgm:cxn modelId="{85B9D3FC-9A7B-9140-A582-7D06BE9613D1}" type="presParOf" srcId="{AD85A0D6-195A-B448-A0A1-1E2ABB7E1105}" destId="{3FC174F5-EDDB-DD4B-95F4-99D9E99BCD1A}" srcOrd="1" destOrd="0" presId="urn:microsoft.com/office/officeart/2005/8/layout/hierarchy1"/>
    <dgm:cxn modelId="{7D7EA387-AB4D-A446-AC1C-0C6D9C7C1493}" type="presParOf" srcId="{062E0770-A905-8845-B502-614015B47666}" destId="{3E7E7415-600A-3744-86C4-85EACC687119}" srcOrd="1" destOrd="0" presId="urn:microsoft.com/office/officeart/2005/8/layout/hierarchy1"/>
    <dgm:cxn modelId="{5923B04B-425F-DB47-B900-931B33A674B4}" type="presParOf" srcId="{994D6E37-FBE8-E342-BB9C-ED0A3902A22A}" destId="{667CEAFB-F30F-FF41-A222-12CDE1D48ECE}" srcOrd="4" destOrd="0" presId="urn:microsoft.com/office/officeart/2005/8/layout/hierarchy1"/>
    <dgm:cxn modelId="{213A5A1B-71FC-BF48-9ECA-65E88CE82A7C}" type="presParOf" srcId="{994D6E37-FBE8-E342-BB9C-ED0A3902A22A}" destId="{8BD09B29-1789-9242-AE09-198E5CD96AE4}" srcOrd="5" destOrd="0" presId="urn:microsoft.com/office/officeart/2005/8/layout/hierarchy1"/>
    <dgm:cxn modelId="{952A3E25-43C8-A44A-A7DE-D6766A7B2F44}" type="presParOf" srcId="{8BD09B29-1789-9242-AE09-198E5CD96AE4}" destId="{B9726ECB-C4F1-8B44-967C-E7F0ABDD0EE6}" srcOrd="0" destOrd="0" presId="urn:microsoft.com/office/officeart/2005/8/layout/hierarchy1"/>
    <dgm:cxn modelId="{7D180029-9DCC-FA44-9098-BBAC8E81E916}" type="presParOf" srcId="{B9726ECB-C4F1-8B44-967C-E7F0ABDD0EE6}" destId="{9EAC010B-E335-4548-BBBB-A3947A4EB98B}" srcOrd="0" destOrd="0" presId="urn:microsoft.com/office/officeart/2005/8/layout/hierarchy1"/>
    <dgm:cxn modelId="{B014D0FA-238D-4D44-9147-4CB2866F4378}" type="presParOf" srcId="{B9726ECB-C4F1-8B44-967C-E7F0ABDD0EE6}" destId="{85B10CA4-078D-FA47-B9F6-C4B86368611E}" srcOrd="1" destOrd="0" presId="urn:microsoft.com/office/officeart/2005/8/layout/hierarchy1"/>
    <dgm:cxn modelId="{17C69B33-1CFE-9B40-A2E6-4A18EDEFCDAB}" type="presParOf" srcId="{8BD09B29-1789-9242-AE09-198E5CD96AE4}" destId="{F62119B8-BF1B-144E-8FEA-BCF2AB310A5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71E86B-6E8B-9D48-B9CC-323BF42F1520}" type="doc">
      <dgm:prSet loTypeId="urn:microsoft.com/office/officeart/2005/8/layout/orgChart1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49EF712E-B4C3-E44D-8429-527FDD9B4BF8}">
      <dgm:prSet phldrT="[Texto]" custT="1"/>
      <dgm:spPr/>
      <dgm:t>
        <a:bodyPr/>
        <a:lstStyle/>
        <a:p>
          <a:pPr algn="ctr"/>
          <a:r>
            <a:rPr lang="es-ES" sz="1600" b="1" dirty="0" smtClean="0"/>
            <a:t>DETERMINANTES</a:t>
          </a:r>
        </a:p>
        <a:p>
          <a:pPr algn="l"/>
          <a:r>
            <a:rPr lang="es-ES" sz="1200" dirty="0" smtClean="0"/>
            <a:t>- Acompañan al nombre</a:t>
          </a:r>
        </a:p>
        <a:p>
          <a:pPr algn="l"/>
          <a:r>
            <a:rPr lang="es-ES" sz="1200" dirty="0" smtClean="0"/>
            <a:t>- Concuerdan con el nombre en g</a:t>
          </a:r>
          <a:r>
            <a:rPr lang="es-ES" sz="1200" dirty="0" smtClean="0"/>
            <a:t>énero y número</a:t>
          </a:r>
          <a:endParaRPr lang="es-ES" sz="1200" dirty="0"/>
        </a:p>
      </dgm:t>
    </dgm:pt>
    <dgm:pt modelId="{78B415A7-BAE4-E340-9F41-40A4C1785E8C}" type="parTrans" cxnId="{F2B75BD0-AF43-954F-964B-D530503740B0}">
      <dgm:prSet/>
      <dgm:spPr/>
      <dgm:t>
        <a:bodyPr/>
        <a:lstStyle/>
        <a:p>
          <a:endParaRPr lang="es-ES"/>
        </a:p>
      </dgm:t>
    </dgm:pt>
    <dgm:pt modelId="{4E0A3019-A1FA-1A4E-AB07-E09F75024406}" type="sibTrans" cxnId="{F2B75BD0-AF43-954F-964B-D530503740B0}">
      <dgm:prSet/>
      <dgm:spPr/>
      <dgm:t>
        <a:bodyPr/>
        <a:lstStyle/>
        <a:p>
          <a:endParaRPr lang="es-ES"/>
        </a:p>
      </dgm:t>
    </dgm:pt>
    <dgm:pt modelId="{1B96C096-0F3F-1547-801D-6AC3775D6F98}">
      <dgm:prSet phldrT="[Texto]"/>
      <dgm:spPr/>
      <dgm:t>
        <a:bodyPr/>
        <a:lstStyle/>
        <a:p>
          <a:r>
            <a:rPr lang="es-ES" dirty="0" smtClean="0"/>
            <a:t>POSESIVOS</a:t>
          </a:r>
          <a:endParaRPr lang="es-ES" dirty="0"/>
        </a:p>
      </dgm:t>
    </dgm:pt>
    <dgm:pt modelId="{1E291CEE-47A6-7344-BBE7-8C204856C9DD}" type="parTrans" cxnId="{E319BC01-18E0-A84A-BC3E-46450C5A22FE}">
      <dgm:prSet/>
      <dgm:spPr/>
      <dgm:t>
        <a:bodyPr/>
        <a:lstStyle/>
        <a:p>
          <a:endParaRPr lang="es-ES"/>
        </a:p>
      </dgm:t>
    </dgm:pt>
    <dgm:pt modelId="{303029EE-D5E7-B94E-B5D5-3D1AA5FE1C45}" type="sibTrans" cxnId="{E319BC01-18E0-A84A-BC3E-46450C5A22FE}">
      <dgm:prSet/>
      <dgm:spPr/>
      <dgm:t>
        <a:bodyPr/>
        <a:lstStyle/>
        <a:p>
          <a:endParaRPr lang="es-ES"/>
        </a:p>
      </dgm:t>
    </dgm:pt>
    <dgm:pt modelId="{EE57FD56-559F-C649-9090-B4C25B7892C2}">
      <dgm:prSet phldrT="[Texto]"/>
      <dgm:spPr/>
      <dgm:t>
        <a:bodyPr/>
        <a:lstStyle/>
        <a:p>
          <a:r>
            <a:rPr lang="es-ES" dirty="0" smtClean="0"/>
            <a:t>DEMOSTRATIVOS</a:t>
          </a:r>
          <a:endParaRPr lang="es-ES" dirty="0"/>
        </a:p>
      </dgm:t>
    </dgm:pt>
    <dgm:pt modelId="{7FE713EF-1EF5-884E-B894-5F4CEF04FE49}" type="parTrans" cxnId="{6846BCB5-755F-B745-AF68-DDA050538387}">
      <dgm:prSet/>
      <dgm:spPr/>
      <dgm:t>
        <a:bodyPr/>
        <a:lstStyle/>
        <a:p>
          <a:endParaRPr lang="es-ES"/>
        </a:p>
      </dgm:t>
    </dgm:pt>
    <dgm:pt modelId="{E25D3320-84F6-704F-AF86-66ED2DFC2968}" type="sibTrans" cxnId="{6846BCB5-755F-B745-AF68-DDA050538387}">
      <dgm:prSet/>
      <dgm:spPr/>
      <dgm:t>
        <a:bodyPr/>
        <a:lstStyle/>
        <a:p>
          <a:endParaRPr lang="es-ES"/>
        </a:p>
      </dgm:t>
    </dgm:pt>
    <dgm:pt modelId="{46E48415-8F95-EA46-94BE-AE7C7B81B7CB}">
      <dgm:prSet phldrT="[Texto]"/>
      <dgm:spPr/>
      <dgm:t>
        <a:bodyPr/>
        <a:lstStyle/>
        <a:p>
          <a:r>
            <a:rPr lang="es-ES" dirty="0" smtClean="0"/>
            <a:t>NUMERALES</a:t>
          </a:r>
          <a:endParaRPr lang="es-ES" dirty="0"/>
        </a:p>
      </dgm:t>
    </dgm:pt>
    <dgm:pt modelId="{84223517-3D15-EB4D-80AF-0DE0FC680533}" type="parTrans" cxnId="{E1F76CF8-A4E4-CD4E-8350-CA72FE3B2F1F}">
      <dgm:prSet/>
      <dgm:spPr/>
      <dgm:t>
        <a:bodyPr/>
        <a:lstStyle/>
        <a:p>
          <a:endParaRPr lang="es-ES"/>
        </a:p>
      </dgm:t>
    </dgm:pt>
    <dgm:pt modelId="{D5151A05-6DAC-CF48-BC15-CDB262074CF9}" type="sibTrans" cxnId="{E1F76CF8-A4E4-CD4E-8350-CA72FE3B2F1F}">
      <dgm:prSet/>
      <dgm:spPr/>
      <dgm:t>
        <a:bodyPr/>
        <a:lstStyle/>
        <a:p>
          <a:endParaRPr lang="es-ES"/>
        </a:p>
      </dgm:t>
    </dgm:pt>
    <dgm:pt modelId="{04A90BC9-29B9-794D-BD12-A79FB8E82505}">
      <dgm:prSet phldrT="[Texto]"/>
      <dgm:spPr/>
      <dgm:t>
        <a:bodyPr/>
        <a:lstStyle/>
        <a:p>
          <a:r>
            <a:rPr lang="es-ES" dirty="0" smtClean="0"/>
            <a:t>INDEFINIDOS</a:t>
          </a:r>
          <a:endParaRPr lang="es-ES" dirty="0"/>
        </a:p>
      </dgm:t>
    </dgm:pt>
    <dgm:pt modelId="{0D5C2C8E-61D0-E942-B612-647A5E5EA767}" type="parTrans" cxnId="{9175D162-9250-C44E-885F-F9CE78584CAB}">
      <dgm:prSet/>
      <dgm:spPr/>
      <dgm:t>
        <a:bodyPr/>
        <a:lstStyle/>
        <a:p>
          <a:endParaRPr lang="es-ES"/>
        </a:p>
      </dgm:t>
    </dgm:pt>
    <dgm:pt modelId="{FEC3E3A1-E8EC-DF41-A64E-376BB0E2F1ED}" type="sibTrans" cxnId="{9175D162-9250-C44E-885F-F9CE78584CAB}">
      <dgm:prSet/>
      <dgm:spPr/>
      <dgm:t>
        <a:bodyPr/>
        <a:lstStyle/>
        <a:p>
          <a:endParaRPr lang="es-ES"/>
        </a:p>
      </dgm:t>
    </dgm:pt>
    <dgm:pt modelId="{1BB18735-6C8A-D748-BB14-D7C37EF26525}">
      <dgm:prSet phldrT="[Texto]" custT="1"/>
      <dgm:spPr/>
      <dgm:t>
        <a:bodyPr/>
        <a:lstStyle/>
        <a:p>
          <a:pPr algn="ctr"/>
          <a:r>
            <a:rPr lang="es-ES" sz="1100" dirty="0" smtClean="0"/>
            <a:t>ART</a:t>
          </a:r>
          <a:r>
            <a:rPr lang="es-ES" sz="1100" dirty="0" smtClean="0"/>
            <a:t>ÍCULOS</a:t>
          </a:r>
          <a:endParaRPr lang="es-ES" sz="1100" dirty="0"/>
        </a:p>
      </dgm:t>
    </dgm:pt>
    <dgm:pt modelId="{B75D845B-BEB3-3043-8CC0-4048EF678213}" type="parTrans" cxnId="{C1912248-CDAD-C64B-85CF-B77B45C0F9CE}">
      <dgm:prSet/>
      <dgm:spPr/>
      <dgm:t>
        <a:bodyPr/>
        <a:lstStyle/>
        <a:p>
          <a:endParaRPr lang="es-ES"/>
        </a:p>
      </dgm:t>
    </dgm:pt>
    <dgm:pt modelId="{2D872C76-E9D3-A545-B29B-39311A2B0EA0}" type="sibTrans" cxnId="{C1912248-CDAD-C64B-85CF-B77B45C0F9CE}">
      <dgm:prSet/>
      <dgm:spPr/>
      <dgm:t>
        <a:bodyPr/>
        <a:lstStyle/>
        <a:p>
          <a:endParaRPr lang="es-ES"/>
        </a:p>
      </dgm:t>
    </dgm:pt>
    <dgm:pt modelId="{C54DD17F-8043-334F-9236-9AE68E2F2633}">
      <dgm:prSet phldrT="[Texto]" custT="1"/>
      <dgm:spPr/>
      <dgm:t>
        <a:bodyPr/>
        <a:lstStyle/>
        <a:p>
          <a:pPr algn="ctr"/>
          <a:r>
            <a:rPr lang="es-ES" sz="1200" b="1" dirty="0" smtClean="0"/>
            <a:t>Determinados</a:t>
          </a:r>
        </a:p>
        <a:p>
          <a:pPr algn="ctr"/>
          <a:r>
            <a:rPr lang="es-ES" sz="1200" dirty="0" smtClean="0"/>
            <a:t>Se refieren a un ser conocido</a:t>
          </a:r>
        </a:p>
        <a:p>
          <a:pPr algn="ctr"/>
          <a:r>
            <a:rPr lang="es-ES" sz="1200" dirty="0" smtClean="0"/>
            <a:t>El, la los, las</a:t>
          </a:r>
          <a:endParaRPr lang="es-ES" sz="1200" dirty="0"/>
        </a:p>
      </dgm:t>
    </dgm:pt>
    <dgm:pt modelId="{FA90E8A7-059B-D440-950F-13DEA895C32A}" type="parTrans" cxnId="{420204DE-0039-2D44-871C-9265DBCBCB0F}">
      <dgm:prSet/>
      <dgm:spPr/>
      <dgm:t>
        <a:bodyPr/>
        <a:lstStyle/>
        <a:p>
          <a:endParaRPr lang="es-ES"/>
        </a:p>
      </dgm:t>
    </dgm:pt>
    <dgm:pt modelId="{D393712F-A630-F041-8126-C7FE5C0BECBA}" type="sibTrans" cxnId="{420204DE-0039-2D44-871C-9265DBCBCB0F}">
      <dgm:prSet/>
      <dgm:spPr/>
      <dgm:t>
        <a:bodyPr/>
        <a:lstStyle/>
        <a:p>
          <a:endParaRPr lang="es-ES"/>
        </a:p>
      </dgm:t>
    </dgm:pt>
    <dgm:pt modelId="{E1807379-9EDF-4641-B487-C3A858EBBB1C}">
      <dgm:prSet phldrT="[Texto]" custT="1"/>
      <dgm:spPr/>
      <dgm:t>
        <a:bodyPr/>
        <a:lstStyle/>
        <a:p>
          <a:pPr algn="ctr"/>
          <a:r>
            <a:rPr lang="es-ES" sz="1200" b="1" dirty="0" smtClean="0"/>
            <a:t>Indeterminados</a:t>
          </a:r>
        </a:p>
        <a:p>
          <a:pPr algn="ctr"/>
          <a:r>
            <a:rPr lang="es-ES" sz="1200" dirty="0" smtClean="0"/>
            <a:t>Se refieren a un ser desconocido</a:t>
          </a:r>
        </a:p>
        <a:p>
          <a:pPr algn="ctr"/>
          <a:r>
            <a:rPr lang="es-ES" sz="1200" dirty="0" smtClean="0"/>
            <a:t>Un, una, unos, unas</a:t>
          </a:r>
          <a:endParaRPr lang="es-ES" sz="1200" dirty="0"/>
        </a:p>
      </dgm:t>
    </dgm:pt>
    <dgm:pt modelId="{F1A1FFD9-C9AD-C14B-83C0-1150CB8BDD9E}" type="parTrans" cxnId="{D1D28727-A3A8-F746-A99B-71767E4074C0}">
      <dgm:prSet/>
      <dgm:spPr/>
      <dgm:t>
        <a:bodyPr/>
        <a:lstStyle/>
        <a:p>
          <a:endParaRPr lang="es-ES"/>
        </a:p>
      </dgm:t>
    </dgm:pt>
    <dgm:pt modelId="{F7A0D30A-37A4-C341-91DE-2F8EE25ECABC}" type="sibTrans" cxnId="{D1D28727-A3A8-F746-A99B-71767E4074C0}">
      <dgm:prSet/>
      <dgm:spPr/>
      <dgm:t>
        <a:bodyPr/>
        <a:lstStyle/>
        <a:p>
          <a:endParaRPr lang="es-ES"/>
        </a:p>
      </dgm:t>
    </dgm:pt>
    <dgm:pt modelId="{140482E4-D6AE-4448-BB6B-238D1F7F91E3}">
      <dgm:prSet phldrT="[Texto]" custT="1"/>
      <dgm:spPr/>
      <dgm:t>
        <a:bodyPr/>
        <a:lstStyle/>
        <a:p>
          <a:pPr algn="ctr"/>
          <a:r>
            <a:rPr lang="es-ES" sz="1200" b="1" dirty="0" smtClean="0"/>
            <a:t>Contractos</a:t>
          </a:r>
        </a:p>
        <a:p>
          <a:pPr algn="ctr"/>
          <a:r>
            <a:rPr lang="es-ES" sz="1200" dirty="0" smtClean="0"/>
            <a:t>Al(</a:t>
          </a:r>
          <a:r>
            <a:rPr lang="es-ES" sz="1200" dirty="0" err="1" smtClean="0"/>
            <a:t>a+el</a:t>
          </a:r>
          <a:r>
            <a:rPr lang="es-ES" sz="1200" dirty="0" smtClean="0"/>
            <a:t>)</a:t>
          </a:r>
        </a:p>
        <a:p>
          <a:pPr algn="ctr"/>
          <a:r>
            <a:rPr lang="es-ES" sz="1200" dirty="0" smtClean="0"/>
            <a:t>Del (</a:t>
          </a:r>
          <a:r>
            <a:rPr lang="es-ES" sz="1200" dirty="0" err="1" smtClean="0"/>
            <a:t>de+el</a:t>
          </a:r>
          <a:r>
            <a:rPr lang="es-ES" sz="1200" dirty="0" smtClean="0"/>
            <a:t>)</a:t>
          </a:r>
          <a:endParaRPr lang="es-ES" sz="1200" dirty="0"/>
        </a:p>
      </dgm:t>
    </dgm:pt>
    <dgm:pt modelId="{0414B4FF-6893-5046-9C59-CBDD60F1CD19}" type="parTrans" cxnId="{DF45497F-9CE2-1B4D-9E24-9863F8EF0F77}">
      <dgm:prSet/>
      <dgm:spPr/>
      <dgm:t>
        <a:bodyPr/>
        <a:lstStyle/>
        <a:p>
          <a:endParaRPr lang="es-ES"/>
        </a:p>
      </dgm:t>
    </dgm:pt>
    <dgm:pt modelId="{E8ED9E44-DF55-6249-B863-66256DF41DE2}" type="sibTrans" cxnId="{DF45497F-9CE2-1B4D-9E24-9863F8EF0F77}">
      <dgm:prSet/>
      <dgm:spPr/>
      <dgm:t>
        <a:bodyPr/>
        <a:lstStyle/>
        <a:p>
          <a:endParaRPr lang="es-ES"/>
        </a:p>
      </dgm:t>
    </dgm:pt>
    <dgm:pt modelId="{164B9244-A6AD-B145-92BC-38F4476C4502}">
      <dgm:prSet phldrT="[Texto]"/>
      <dgm:spPr/>
      <dgm:t>
        <a:bodyPr/>
        <a:lstStyle/>
        <a:p>
          <a:r>
            <a:rPr lang="es-ES" b="1" dirty="0" smtClean="0"/>
            <a:t>Un poseedor </a:t>
          </a:r>
        </a:p>
        <a:p>
          <a:r>
            <a:rPr lang="es-ES" dirty="0" err="1" smtClean="0"/>
            <a:t>Mi,tu</a:t>
          </a:r>
          <a:endParaRPr lang="es-ES" dirty="0"/>
        </a:p>
      </dgm:t>
    </dgm:pt>
    <dgm:pt modelId="{56F03F42-F281-1B43-B258-AD786B479D83}" type="parTrans" cxnId="{8F258C42-078D-4F4A-BF09-999A76A97E6A}">
      <dgm:prSet/>
      <dgm:spPr/>
      <dgm:t>
        <a:bodyPr/>
        <a:lstStyle/>
        <a:p>
          <a:endParaRPr lang="es-ES"/>
        </a:p>
      </dgm:t>
    </dgm:pt>
    <dgm:pt modelId="{35181D5C-2579-7F4D-BF89-DFAA52D2052A}" type="sibTrans" cxnId="{8F258C42-078D-4F4A-BF09-999A76A97E6A}">
      <dgm:prSet/>
      <dgm:spPr/>
      <dgm:t>
        <a:bodyPr/>
        <a:lstStyle/>
        <a:p>
          <a:endParaRPr lang="es-ES"/>
        </a:p>
      </dgm:t>
    </dgm:pt>
    <dgm:pt modelId="{29B86CF2-D76C-9540-A280-A5B5C9B5BCC8}">
      <dgm:prSet phldrT="[Texto]"/>
      <dgm:spPr/>
      <dgm:t>
        <a:bodyPr/>
        <a:lstStyle/>
        <a:p>
          <a:r>
            <a:rPr lang="es-ES" b="1" dirty="0" smtClean="0"/>
            <a:t>Varios poseedores</a:t>
          </a:r>
        </a:p>
        <a:p>
          <a:r>
            <a:rPr lang="es-ES" dirty="0" err="1" smtClean="0"/>
            <a:t>Mis,tus</a:t>
          </a:r>
          <a:endParaRPr lang="es-ES" dirty="0"/>
        </a:p>
      </dgm:t>
    </dgm:pt>
    <dgm:pt modelId="{339DFEB8-0B64-4B4F-9C14-B787B7BC6CED}" type="parTrans" cxnId="{52C6C20C-620F-FE42-BFFC-883AB272BB99}">
      <dgm:prSet/>
      <dgm:spPr/>
      <dgm:t>
        <a:bodyPr/>
        <a:lstStyle/>
        <a:p>
          <a:endParaRPr lang="es-ES"/>
        </a:p>
      </dgm:t>
    </dgm:pt>
    <dgm:pt modelId="{1D29F8BA-9AC5-394B-B34C-12BD571A86B0}" type="sibTrans" cxnId="{52C6C20C-620F-FE42-BFFC-883AB272BB99}">
      <dgm:prSet/>
      <dgm:spPr/>
      <dgm:t>
        <a:bodyPr/>
        <a:lstStyle/>
        <a:p>
          <a:endParaRPr lang="es-ES"/>
        </a:p>
      </dgm:t>
    </dgm:pt>
    <dgm:pt modelId="{B434FF4A-E630-0646-8574-E554F2BD536B}">
      <dgm:prSet phldrT="[Texto]"/>
      <dgm:spPr/>
      <dgm:t>
        <a:bodyPr/>
        <a:lstStyle/>
        <a:p>
          <a:r>
            <a:rPr lang="es-ES" b="1" dirty="0" smtClean="0"/>
            <a:t>Cerca</a:t>
          </a:r>
        </a:p>
        <a:p>
          <a:r>
            <a:rPr lang="es-ES" dirty="0" smtClean="0"/>
            <a:t>Este, esta</a:t>
          </a:r>
        </a:p>
        <a:p>
          <a:r>
            <a:rPr lang="es-ES" dirty="0" smtClean="0"/>
            <a:t>Estos, estas</a:t>
          </a:r>
        </a:p>
      </dgm:t>
    </dgm:pt>
    <dgm:pt modelId="{47CB09BB-8EFC-4744-9B40-B1B805FD4C2F}" type="parTrans" cxnId="{4E4209F0-C942-524D-BBFA-3D34AA40739C}">
      <dgm:prSet/>
      <dgm:spPr/>
      <dgm:t>
        <a:bodyPr/>
        <a:lstStyle/>
        <a:p>
          <a:endParaRPr lang="es-ES"/>
        </a:p>
      </dgm:t>
    </dgm:pt>
    <dgm:pt modelId="{3356848A-97D6-2346-A22C-194FC1884971}" type="sibTrans" cxnId="{4E4209F0-C942-524D-BBFA-3D34AA40739C}">
      <dgm:prSet/>
      <dgm:spPr/>
      <dgm:t>
        <a:bodyPr/>
        <a:lstStyle/>
        <a:p>
          <a:endParaRPr lang="es-ES"/>
        </a:p>
      </dgm:t>
    </dgm:pt>
    <dgm:pt modelId="{A0BD3540-DA0C-4244-8093-B4F21CCD1388}">
      <dgm:prSet phldrT="[Texto]"/>
      <dgm:spPr/>
      <dgm:t>
        <a:bodyPr/>
        <a:lstStyle/>
        <a:p>
          <a:r>
            <a:rPr lang="es-ES" b="1" dirty="0" smtClean="0"/>
            <a:t>Distancia</a:t>
          </a:r>
          <a:r>
            <a:rPr lang="es-ES" dirty="0" smtClean="0"/>
            <a:t> </a:t>
          </a:r>
          <a:r>
            <a:rPr lang="es-ES" b="1" dirty="0" smtClean="0"/>
            <a:t>media</a:t>
          </a:r>
        </a:p>
        <a:p>
          <a:r>
            <a:rPr lang="es-ES" dirty="0" smtClean="0"/>
            <a:t>Ese, esa</a:t>
          </a:r>
        </a:p>
        <a:p>
          <a:r>
            <a:rPr lang="es-ES" dirty="0" smtClean="0"/>
            <a:t>Esos, esas</a:t>
          </a:r>
          <a:endParaRPr lang="es-ES" dirty="0"/>
        </a:p>
      </dgm:t>
    </dgm:pt>
    <dgm:pt modelId="{4860644C-6EF3-4B4B-A076-783E4301705D}" type="parTrans" cxnId="{2214C049-3921-AF40-A3BF-220BADB64E9E}">
      <dgm:prSet/>
      <dgm:spPr/>
      <dgm:t>
        <a:bodyPr/>
        <a:lstStyle/>
        <a:p>
          <a:endParaRPr lang="es-ES"/>
        </a:p>
      </dgm:t>
    </dgm:pt>
    <dgm:pt modelId="{FB8E3F6D-8787-944A-B81A-BF63D6D09806}" type="sibTrans" cxnId="{2214C049-3921-AF40-A3BF-220BADB64E9E}">
      <dgm:prSet/>
      <dgm:spPr/>
      <dgm:t>
        <a:bodyPr/>
        <a:lstStyle/>
        <a:p>
          <a:endParaRPr lang="es-ES"/>
        </a:p>
      </dgm:t>
    </dgm:pt>
    <dgm:pt modelId="{6810FCB1-A27E-5946-BD93-95E69EA811D2}">
      <dgm:prSet phldrT="[Texto]"/>
      <dgm:spPr/>
      <dgm:t>
        <a:bodyPr/>
        <a:lstStyle/>
        <a:p>
          <a:r>
            <a:rPr lang="es-ES" b="1" dirty="0" smtClean="0"/>
            <a:t>Lejos</a:t>
          </a:r>
        </a:p>
        <a:p>
          <a:r>
            <a:rPr lang="es-ES" dirty="0" err="1" smtClean="0"/>
            <a:t>Aquel,aquella</a:t>
          </a:r>
          <a:endParaRPr lang="es-ES" dirty="0" smtClean="0"/>
        </a:p>
        <a:p>
          <a:r>
            <a:rPr lang="es-ES" dirty="0" err="1" smtClean="0"/>
            <a:t>Aquellos,aquellas</a:t>
          </a:r>
          <a:endParaRPr lang="es-ES" dirty="0"/>
        </a:p>
      </dgm:t>
    </dgm:pt>
    <dgm:pt modelId="{BCF0F765-7655-1149-9CDD-0E7AAECC9684}" type="parTrans" cxnId="{0E52C226-171B-0043-BD13-A05F303027AA}">
      <dgm:prSet/>
      <dgm:spPr/>
      <dgm:t>
        <a:bodyPr/>
        <a:lstStyle/>
        <a:p>
          <a:endParaRPr lang="es-ES"/>
        </a:p>
      </dgm:t>
    </dgm:pt>
    <dgm:pt modelId="{0385A230-4F12-F249-B4DD-5E9651D96926}" type="sibTrans" cxnId="{0E52C226-171B-0043-BD13-A05F303027AA}">
      <dgm:prSet/>
      <dgm:spPr/>
      <dgm:t>
        <a:bodyPr/>
        <a:lstStyle/>
        <a:p>
          <a:endParaRPr lang="es-ES"/>
        </a:p>
      </dgm:t>
    </dgm:pt>
    <dgm:pt modelId="{6FC1AD34-0572-0441-81C7-CE01DE4406B2}">
      <dgm:prSet phldrT="[Texto]"/>
      <dgm:spPr/>
      <dgm:t>
        <a:bodyPr/>
        <a:lstStyle/>
        <a:p>
          <a:r>
            <a:rPr lang="es-ES" b="1" dirty="0" smtClean="0"/>
            <a:t>Cardinales</a:t>
          </a:r>
          <a:r>
            <a:rPr lang="es-ES" dirty="0" smtClean="0"/>
            <a:t>- cantidad</a:t>
          </a:r>
        </a:p>
        <a:p>
          <a:r>
            <a:rPr lang="es-ES" dirty="0" smtClean="0"/>
            <a:t>Ocho, seis</a:t>
          </a:r>
        </a:p>
      </dgm:t>
    </dgm:pt>
    <dgm:pt modelId="{DC126EB0-45D4-2E41-B6DF-348BA45CE6D7}" type="parTrans" cxnId="{FE9BD013-0A70-9C42-81EE-10CE36BE2AFE}">
      <dgm:prSet/>
      <dgm:spPr/>
      <dgm:t>
        <a:bodyPr/>
        <a:lstStyle/>
        <a:p>
          <a:endParaRPr lang="es-ES"/>
        </a:p>
      </dgm:t>
    </dgm:pt>
    <dgm:pt modelId="{1AE59CD0-E2DE-E34A-896E-09F3F01E6BEF}" type="sibTrans" cxnId="{FE9BD013-0A70-9C42-81EE-10CE36BE2AFE}">
      <dgm:prSet/>
      <dgm:spPr/>
      <dgm:t>
        <a:bodyPr/>
        <a:lstStyle/>
        <a:p>
          <a:endParaRPr lang="es-ES"/>
        </a:p>
      </dgm:t>
    </dgm:pt>
    <dgm:pt modelId="{1123B5F2-A7D2-9F42-BECC-67D803E80F49}">
      <dgm:prSet phldrT="[Texto]"/>
      <dgm:spPr/>
      <dgm:t>
        <a:bodyPr/>
        <a:lstStyle/>
        <a:p>
          <a:r>
            <a:rPr lang="es-ES" b="1" dirty="0" smtClean="0"/>
            <a:t>Ordinales</a:t>
          </a:r>
          <a:r>
            <a:rPr lang="es-ES" dirty="0" smtClean="0"/>
            <a:t>-orden</a:t>
          </a:r>
        </a:p>
        <a:p>
          <a:r>
            <a:rPr lang="es-ES" dirty="0" err="1" smtClean="0"/>
            <a:t>Octavo,sexto</a:t>
          </a:r>
          <a:endParaRPr lang="es-ES" dirty="0"/>
        </a:p>
      </dgm:t>
    </dgm:pt>
    <dgm:pt modelId="{D18C4EB8-F0D7-A04F-8180-0EF017D203A1}" type="parTrans" cxnId="{DEAE1C13-2A53-8540-ADF6-0FEB02402E69}">
      <dgm:prSet/>
      <dgm:spPr/>
      <dgm:t>
        <a:bodyPr/>
        <a:lstStyle/>
        <a:p>
          <a:endParaRPr lang="es-ES"/>
        </a:p>
      </dgm:t>
    </dgm:pt>
    <dgm:pt modelId="{F14E1899-3E48-4841-AF2F-330385F3A770}" type="sibTrans" cxnId="{DEAE1C13-2A53-8540-ADF6-0FEB02402E69}">
      <dgm:prSet/>
      <dgm:spPr/>
      <dgm:t>
        <a:bodyPr/>
        <a:lstStyle/>
        <a:p>
          <a:endParaRPr lang="es-ES"/>
        </a:p>
      </dgm:t>
    </dgm:pt>
    <dgm:pt modelId="{91AC98F7-9B50-9A44-9721-04EE925B7825}">
      <dgm:prSet phldrT="[Texto]"/>
      <dgm:spPr/>
      <dgm:t>
        <a:bodyPr/>
        <a:lstStyle/>
        <a:p>
          <a:r>
            <a:rPr lang="es-ES" dirty="0" smtClean="0"/>
            <a:t>Indican </a:t>
          </a:r>
          <a:r>
            <a:rPr lang="es-ES" b="1" dirty="0" smtClean="0"/>
            <a:t>cantidad</a:t>
          </a:r>
          <a:r>
            <a:rPr lang="es-ES" dirty="0" smtClean="0"/>
            <a:t> </a:t>
          </a:r>
          <a:r>
            <a:rPr lang="es-ES" b="1" dirty="0" smtClean="0"/>
            <a:t>imprecisa</a:t>
          </a:r>
        </a:p>
        <a:p>
          <a:r>
            <a:rPr lang="es-ES" dirty="0" smtClean="0"/>
            <a:t>Alg</a:t>
          </a:r>
          <a:r>
            <a:rPr lang="es-ES" dirty="0" smtClean="0"/>
            <a:t>ún, </a:t>
          </a:r>
        </a:p>
        <a:p>
          <a:r>
            <a:rPr lang="es-ES" dirty="0" smtClean="0"/>
            <a:t>Pocos, </a:t>
          </a:r>
        </a:p>
        <a:p>
          <a:r>
            <a:rPr lang="es-ES" dirty="0" smtClean="0"/>
            <a:t>Varios,</a:t>
          </a:r>
        </a:p>
        <a:p>
          <a:r>
            <a:rPr lang="es-ES" dirty="0" smtClean="0"/>
            <a:t>muchos</a:t>
          </a:r>
          <a:endParaRPr lang="es-ES" dirty="0"/>
        </a:p>
      </dgm:t>
    </dgm:pt>
    <dgm:pt modelId="{9D770EA0-4B2A-0D4E-BC0C-E531D3AE3FE4}" type="parTrans" cxnId="{22B22754-147B-9B45-8C79-350C8A2685B2}">
      <dgm:prSet/>
      <dgm:spPr/>
      <dgm:t>
        <a:bodyPr/>
        <a:lstStyle/>
        <a:p>
          <a:endParaRPr lang="es-ES"/>
        </a:p>
      </dgm:t>
    </dgm:pt>
    <dgm:pt modelId="{89F38F2B-06F7-1649-8DAE-A95633315884}" type="sibTrans" cxnId="{22B22754-147B-9B45-8C79-350C8A2685B2}">
      <dgm:prSet/>
      <dgm:spPr/>
      <dgm:t>
        <a:bodyPr/>
        <a:lstStyle/>
        <a:p>
          <a:endParaRPr lang="es-ES"/>
        </a:p>
      </dgm:t>
    </dgm:pt>
    <dgm:pt modelId="{6FCED929-0C32-BA41-A3AA-F8E6E88A9277}" type="pres">
      <dgm:prSet presAssocID="{6471E86B-6E8B-9D48-B9CC-323BF42F15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64665AD-E032-F44A-A248-D0ACEE4AEC96}" type="pres">
      <dgm:prSet presAssocID="{49EF712E-B4C3-E44D-8429-527FDD9B4BF8}" presName="hierRoot1" presStyleCnt="0">
        <dgm:presLayoutVars>
          <dgm:hierBranch val="init"/>
        </dgm:presLayoutVars>
      </dgm:prSet>
      <dgm:spPr/>
    </dgm:pt>
    <dgm:pt modelId="{3BFD2138-DBCC-194F-8B43-568FA0E126F4}" type="pres">
      <dgm:prSet presAssocID="{49EF712E-B4C3-E44D-8429-527FDD9B4BF8}" presName="rootComposite1" presStyleCnt="0"/>
      <dgm:spPr/>
    </dgm:pt>
    <dgm:pt modelId="{07A97D6C-4857-4C42-86EA-872B20EEFB9C}" type="pres">
      <dgm:prSet presAssocID="{49EF712E-B4C3-E44D-8429-527FDD9B4BF8}" presName="rootText1" presStyleLbl="node0" presStyleIdx="0" presStyleCnt="1" custScaleX="203534" custScaleY="207029" custLinFactX="-9600" custLinFactNeighborX="-100000" custLinFactNeighborY="-685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B9C9EAF-BDB9-FC46-8551-1200BC85C591}" type="pres">
      <dgm:prSet presAssocID="{49EF712E-B4C3-E44D-8429-527FDD9B4BF8}" presName="rootConnector1" presStyleLbl="node1" presStyleIdx="0" presStyleCnt="0"/>
      <dgm:spPr/>
    </dgm:pt>
    <dgm:pt modelId="{7FD1F11A-2D91-014B-A7A8-542638546AFB}" type="pres">
      <dgm:prSet presAssocID="{49EF712E-B4C3-E44D-8429-527FDD9B4BF8}" presName="hierChild2" presStyleCnt="0"/>
      <dgm:spPr/>
    </dgm:pt>
    <dgm:pt modelId="{36EC4908-7881-FC44-9B2B-07E6E10B6D86}" type="pres">
      <dgm:prSet presAssocID="{B75D845B-BEB3-3043-8CC0-4048EF678213}" presName="Name37" presStyleLbl="parChTrans1D2" presStyleIdx="0" presStyleCnt="5"/>
      <dgm:spPr/>
    </dgm:pt>
    <dgm:pt modelId="{1E955954-B84D-2147-96F6-623520A9B3FE}" type="pres">
      <dgm:prSet presAssocID="{1BB18735-6C8A-D748-BB14-D7C37EF26525}" presName="hierRoot2" presStyleCnt="0">
        <dgm:presLayoutVars>
          <dgm:hierBranch val="init"/>
        </dgm:presLayoutVars>
      </dgm:prSet>
      <dgm:spPr/>
    </dgm:pt>
    <dgm:pt modelId="{76A9B4C6-5A3A-F842-B0C8-153B2E0F5C5D}" type="pres">
      <dgm:prSet presAssocID="{1BB18735-6C8A-D748-BB14-D7C37EF26525}" presName="rootComposite" presStyleCnt="0"/>
      <dgm:spPr/>
    </dgm:pt>
    <dgm:pt modelId="{41D49EB1-03F7-9E4B-AAF0-ABA1D71488FC}" type="pres">
      <dgm:prSet presAssocID="{1BB18735-6C8A-D748-BB14-D7C37EF26525}" presName="rootText" presStyleLbl="node2" presStyleIdx="0" presStyleCnt="5">
        <dgm:presLayoutVars>
          <dgm:chPref val="3"/>
        </dgm:presLayoutVars>
      </dgm:prSet>
      <dgm:spPr/>
    </dgm:pt>
    <dgm:pt modelId="{1C1A6DA1-59E8-574D-8622-3109A08145D9}" type="pres">
      <dgm:prSet presAssocID="{1BB18735-6C8A-D748-BB14-D7C37EF26525}" presName="rootConnector" presStyleLbl="node2" presStyleIdx="0" presStyleCnt="5"/>
      <dgm:spPr/>
    </dgm:pt>
    <dgm:pt modelId="{AF3DBEE5-56BD-1B4E-AC99-F9A93072156D}" type="pres">
      <dgm:prSet presAssocID="{1BB18735-6C8A-D748-BB14-D7C37EF26525}" presName="hierChild4" presStyleCnt="0"/>
      <dgm:spPr/>
    </dgm:pt>
    <dgm:pt modelId="{D1E2189F-502C-7B49-82B2-5D782209CF17}" type="pres">
      <dgm:prSet presAssocID="{FA90E8A7-059B-D440-950F-13DEA895C32A}" presName="Name37" presStyleLbl="parChTrans1D3" presStyleIdx="0" presStyleCnt="11"/>
      <dgm:spPr/>
    </dgm:pt>
    <dgm:pt modelId="{325AF370-858B-9849-A250-CDE4DC0A1317}" type="pres">
      <dgm:prSet presAssocID="{C54DD17F-8043-334F-9236-9AE68E2F2633}" presName="hierRoot2" presStyleCnt="0">
        <dgm:presLayoutVars>
          <dgm:hierBranch val="init"/>
        </dgm:presLayoutVars>
      </dgm:prSet>
      <dgm:spPr/>
    </dgm:pt>
    <dgm:pt modelId="{666CF4DC-E400-7442-9C3B-3BD21B3DF7BE}" type="pres">
      <dgm:prSet presAssocID="{C54DD17F-8043-334F-9236-9AE68E2F2633}" presName="rootComposite" presStyleCnt="0"/>
      <dgm:spPr/>
    </dgm:pt>
    <dgm:pt modelId="{501EE7FF-18CB-684E-9B24-AB222B7F313C}" type="pres">
      <dgm:prSet presAssocID="{C54DD17F-8043-334F-9236-9AE68E2F2633}" presName="rootText" presStyleLbl="node3" presStyleIdx="0" presStyleCnt="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DCBACF0-0707-174E-9787-8CD9A700A134}" type="pres">
      <dgm:prSet presAssocID="{C54DD17F-8043-334F-9236-9AE68E2F2633}" presName="rootConnector" presStyleLbl="node3" presStyleIdx="0" presStyleCnt="11"/>
      <dgm:spPr/>
    </dgm:pt>
    <dgm:pt modelId="{A0D4DE30-65D7-E54B-BD28-11D14FB88F60}" type="pres">
      <dgm:prSet presAssocID="{C54DD17F-8043-334F-9236-9AE68E2F2633}" presName="hierChild4" presStyleCnt="0"/>
      <dgm:spPr/>
    </dgm:pt>
    <dgm:pt modelId="{912DAD07-0EF1-7F49-AA6A-F47EA2E04E58}" type="pres">
      <dgm:prSet presAssocID="{C54DD17F-8043-334F-9236-9AE68E2F2633}" presName="hierChild5" presStyleCnt="0"/>
      <dgm:spPr/>
    </dgm:pt>
    <dgm:pt modelId="{ED8BEA85-AAA2-2742-9526-A43F05FF5F72}" type="pres">
      <dgm:prSet presAssocID="{F1A1FFD9-C9AD-C14B-83C0-1150CB8BDD9E}" presName="Name37" presStyleLbl="parChTrans1D3" presStyleIdx="1" presStyleCnt="11"/>
      <dgm:spPr/>
    </dgm:pt>
    <dgm:pt modelId="{DF312385-EF6E-7143-982C-E5BAD0C0685A}" type="pres">
      <dgm:prSet presAssocID="{E1807379-9EDF-4641-B487-C3A858EBBB1C}" presName="hierRoot2" presStyleCnt="0">
        <dgm:presLayoutVars>
          <dgm:hierBranch val="init"/>
        </dgm:presLayoutVars>
      </dgm:prSet>
      <dgm:spPr/>
    </dgm:pt>
    <dgm:pt modelId="{4B4B9EC0-E57F-284C-A07A-041772190697}" type="pres">
      <dgm:prSet presAssocID="{E1807379-9EDF-4641-B487-C3A858EBBB1C}" presName="rootComposite" presStyleCnt="0"/>
      <dgm:spPr/>
    </dgm:pt>
    <dgm:pt modelId="{B8F8872E-7E4F-E643-9DA4-39E624EA2D32}" type="pres">
      <dgm:prSet presAssocID="{E1807379-9EDF-4641-B487-C3A858EBBB1C}" presName="rootText" presStyleLbl="node3" presStyleIdx="1" presStyleCnt="11">
        <dgm:presLayoutVars>
          <dgm:chPref val="3"/>
        </dgm:presLayoutVars>
      </dgm:prSet>
      <dgm:spPr/>
    </dgm:pt>
    <dgm:pt modelId="{22E06CF4-301E-A044-872A-17CE0AEB6B78}" type="pres">
      <dgm:prSet presAssocID="{E1807379-9EDF-4641-B487-C3A858EBBB1C}" presName="rootConnector" presStyleLbl="node3" presStyleIdx="1" presStyleCnt="11"/>
      <dgm:spPr/>
    </dgm:pt>
    <dgm:pt modelId="{21F90BE3-D44C-1240-9FB8-06B3D617E34D}" type="pres">
      <dgm:prSet presAssocID="{E1807379-9EDF-4641-B487-C3A858EBBB1C}" presName="hierChild4" presStyleCnt="0"/>
      <dgm:spPr/>
    </dgm:pt>
    <dgm:pt modelId="{D8197796-BDED-A84D-B629-F88B40796614}" type="pres">
      <dgm:prSet presAssocID="{E1807379-9EDF-4641-B487-C3A858EBBB1C}" presName="hierChild5" presStyleCnt="0"/>
      <dgm:spPr/>
    </dgm:pt>
    <dgm:pt modelId="{C4985BE6-6336-2E46-A2E9-64522F30B24C}" type="pres">
      <dgm:prSet presAssocID="{0414B4FF-6893-5046-9C59-CBDD60F1CD19}" presName="Name37" presStyleLbl="parChTrans1D3" presStyleIdx="2" presStyleCnt="11"/>
      <dgm:spPr/>
    </dgm:pt>
    <dgm:pt modelId="{C6F81D33-B9AE-E641-8B4D-A198B8FDE090}" type="pres">
      <dgm:prSet presAssocID="{140482E4-D6AE-4448-BB6B-238D1F7F91E3}" presName="hierRoot2" presStyleCnt="0">
        <dgm:presLayoutVars>
          <dgm:hierBranch val="init"/>
        </dgm:presLayoutVars>
      </dgm:prSet>
      <dgm:spPr/>
    </dgm:pt>
    <dgm:pt modelId="{913CA391-10DF-7644-9BC8-AD1997F4CC11}" type="pres">
      <dgm:prSet presAssocID="{140482E4-D6AE-4448-BB6B-238D1F7F91E3}" presName="rootComposite" presStyleCnt="0"/>
      <dgm:spPr/>
    </dgm:pt>
    <dgm:pt modelId="{0ADEDE51-3982-B44C-85F2-EB353911582B}" type="pres">
      <dgm:prSet presAssocID="{140482E4-D6AE-4448-BB6B-238D1F7F91E3}" presName="rootText" presStyleLbl="node3" presStyleIdx="2" presStyleCnt="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1A41AE-7FBA-844C-8546-7FBFFB1CDE73}" type="pres">
      <dgm:prSet presAssocID="{140482E4-D6AE-4448-BB6B-238D1F7F91E3}" presName="rootConnector" presStyleLbl="node3" presStyleIdx="2" presStyleCnt="11"/>
      <dgm:spPr/>
    </dgm:pt>
    <dgm:pt modelId="{590C5CA2-6C3A-5E46-9A17-A3489BAC2B43}" type="pres">
      <dgm:prSet presAssocID="{140482E4-D6AE-4448-BB6B-238D1F7F91E3}" presName="hierChild4" presStyleCnt="0"/>
      <dgm:spPr/>
    </dgm:pt>
    <dgm:pt modelId="{951630A3-1C1C-6749-B999-4B05897C1FBD}" type="pres">
      <dgm:prSet presAssocID="{140482E4-D6AE-4448-BB6B-238D1F7F91E3}" presName="hierChild5" presStyleCnt="0"/>
      <dgm:spPr/>
    </dgm:pt>
    <dgm:pt modelId="{6BAC838D-35CC-074C-9D90-288642A3F5B3}" type="pres">
      <dgm:prSet presAssocID="{1BB18735-6C8A-D748-BB14-D7C37EF26525}" presName="hierChild5" presStyleCnt="0"/>
      <dgm:spPr/>
    </dgm:pt>
    <dgm:pt modelId="{8FD0FAC2-EE35-924B-A195-8883F704BFC3}" type="pres">
      <dgm:prSet presAssocID="{1E291CEE-47A6-7344-BBE7-8C204856C9DD}" presName="Name37" presStyleLbl="parChTrans1D2" presStyleIdx="1" presStyleCnt="5"/>
      <dgm:spPr/>
    </dgm:pt>
    <dgm:pt modelId="{E73414BE-E972-7A45-AF87-0A81082C6C17}" type="pres">
      <dgm:prSet presAssocID="{1B96C096-0F3F-1547-801D-6AC3775D6F98}" presName="hierRoot2" presStyleCnt="0">
        <dgm:presLayoutVars>
          <dgm:hierBranch val="init"/>
        </dgm:presLayoutVars>
      </dgm:prSet>
      <dgm:spPr/>
    </dgm:pt>
    <dgm:pt modelId="{A928A58F-681D-864B-B143-12E9B619C86C}" type="pres">
      <dgm:prSet presAssocID="{1B96C096-0F3F-1547-801D-6AC3775D6F98}" presName="rootComposite" presStyleCnt="0"/>
      <dgm:spPr/>
    </dgm:pt>
    <dgm:pt modelId="{093A345F-AC6A-E24C-95A9-B8B432651966}" type="pres">
      <dgm:prSet presAssocID="{1B96C096-0F3F-1547-801D-6AC3775D6F98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36A8FED-01B4-0449-9B40-CF667641147B}" type="pres">
      <dgm:prSet presAssocID="{1B96C096-0F3F-1547-801D-6AC3775D6F98}" presName="rootConnector" presStyleLbl="node2" presStyleIdx="1" presStyleCnt="5"/>
      <dgm:spPr/>
    </dgm:pt>
    <dgm:pt modelId="{D2AE6CAB-7346-0E44-A0E9-014305D0E3E6}" type="pres">
      <dgm:prSet presAssocID="{1B96C096-0F3F-1547-801D-6AC3775D6F98}" presName="hierChild4" presStyleCnt="0"/>
      <dgm:spPr/>
    </dgm:pt>
    <dgm:pt modelId="{0F265251-C608-3445-9EB4-9C6419678F4D}" type="pres">
      <dgm:prSet presAssocID="{56F03F42-F281-1B43-B258-AD786B479D83}" presName="Name37" presStyleLbl="parChTrans1D3" presStyleIdx="3" presStyleCnt="11"/>
      <dgm:spPr/>
    </dgm:pt>
    <dgm:pt modelId="{279AEC87-ACCD-7649-B407-94754B5B56CB}" type="pres">
      <dgm:prSet presAssocID="{164B9244-A6AD-B145-92BC-38F4476C4502}" presName="hierRoot2" presStyleCnt="0">
        <dgm:presLayoutVars>
          <dgm:hierBranch val="init"/>
        </dgm:presLayoutVars>
      </dgm:prSet>
      <dgm:spPr/>
    </dgm:pt>
    <dgm:pt modelId="{0795B1BE-C54D-B94D-B0A5-962F560E001C}" type="pres">
      <dgm:prSet presAssocID="{164B9244-A6AD-B145-92BC-38F4476C4502}" presName="rootComposite" presStyleCnt="0"/>
      <dgm:spPr/>
    </dgm:pt>
    <dgm:pt modelId="{68EA6535-F7CC-8A47-82D0-3DD4B9A15403}" type="pres">
      <dgm:prSet presAssocID="{164B9244-A6AD-B145-92BC-38F4476C4502}" presName="rootText" presStyleLbl="node3" presStyleIdx="3" presStyleCnt="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C171F4F-8897-EF4D-8708-0A1AFC85D633}" type="pres">
      <dgm:prSet presAssocID="{164B9244-A6AD-B145-92BC-38F4476C4502}" presName="rootConnector" presStyleLbl="node3" presStyleIdx="3" presStyleCnt="11"/>
      <dgm:spPr/>
    </dgm:pt>
    <dgm:pt modelId="{A62ED1B2-C84D-2F40-B7E1-942C5B633DF8}" type="pres">
      <dgm:prSet presAssocID="{164B9244-A6AD-B145-92BC-38F4476C4502}" presName="hierChild4" presStyleCnt="0"/>
      <dgm:spPr/>
    </dgm:pt>
    <dgm:pt modelId="{866FEFAE-A38F-8B43-AFE1-C326E4508877}" type="pres">
      <dgm:prSet presAssocID="{164B9244-A6AD-B145-92BC-38F4476C4502}" presName="hierChild5" presStyleCnt="0"/>
      <dgm:spPr/>
    </dgm:pt>
    <dgm:pt modelId="{AC95530F-229B-2C4D-B38F-44B8677E0E65}" type="pres">
      <dgm:prSet presAssocID="{339DFEB8-0B64-4B4F-9C14-B787B7BC6CED}" presName="Name37" presStyleLbl="parChTrans1D3" presStyleIdx="4" presStyleCnt="11"/>
      <dgm:spPr/>
    </dgm:pt>
    <dgm:pt modelId="{34BA2176-6DFF-3F4E-A5D7-FE8ABC3DC816}" type="pres">
      <dgm:prSet presAssocID="{29B86CF2-D76C-9540-A280-A5B5C9B5BCC8}" presName="hierRoot2" presStyleCnt="0">
        <dgm:presLayoutVars>
          <dgm:hierBranch val="init"/>
        </dgm:presLayoutVars>
      </dgm:prSet>
      <dgm:spPr/>
    </dgm:pt>
    <dgm:pt modelId="{03BE7FD9-0BAE-9B4F-994B-FE158E20AC4D}" type="pres">
      <dgm:prSet presAssocID="{29B86CF2-D76C-9540-A280-A5B5C9B5BCC8}" presName="rootComposite" presStyleCnt="0"/>
      <dgm:spPr/>
    </dgm:pt>
    <dgm:pt modelId="{60494856-0491-B14A-BD47-07F0B304E493}" type="pres">
      <dgm:prSet presAssocID="{29B86CF2-D76C-9540-A280-A5B5C9B5BCC8}" presName="rootText" presStyleLbl="node3" presStyleIdx="4" presStyleCnt="11">
        <dgm:presLayoutVars>
          <dgm:chPref val="3"/>
        </dgm:presLayoutVars>
      </dgm:prSet>
      <dgm:spPr/>
    </dgm:pt>
    <dgm:pt modelId="{5E5A36B2-6436-AC4D-84E6-F0CEED6BEC50}" type="pres">
      <dgm:prSet presAssocID="{29B86CF2-D76C-9540-A280-A5B5C9B5BCC8}" presName="rootConnector" presStyleLbl="node3" presStyleIdx="4" presStyleCnt="11"/>
      <dgm:spPr/>
    </dgm:pt>
    <dgm:pt modelId="{695BAF10-9E9C-994D-A1F8-2C5E8A02EB70}" type="pres">
      <dgm:prSet presAssocID="{29B86CF2-D76C-9540-A280-A5B5C9B5BCC8}" presName="hierChild4" presStyleCnt="0"/>
      <dgm:spPr/>
    </dgm:pt>
    <dgm:pt modelId="{AAC4AF6F-C866-6C4C-BDD2-CCCA51B422E9}" type="pres">
      <dgm:prSet presAssocID="{29B86CF2-D76C-9540-A280-A5B5C9B5BCC8}" presName="hierChild5" presStyleCnt="0"/>
      <dgm:spPr/>
    </dgm:pt>
    <dgm:pt modelId="{16244FAD-FD9F-E641-908D-D1F0A2949C83}" type="pres">
      <dgm:prSet presAssocID="{1B96C096-0F3F-1547-801D-6AC3775D6F98}" presName="hierChild5" presStyleCnt="0"/>
      <dgm:spPr/>
    </dgm:pt>
    <dgm:pt modelId="{9CB0D598-6443-8642-9D38-1B586346490F}" type="pres">
      <dgm:prSet presAssocID="{7FE713EF-1EF5-884E-B894-5F4CEF04FE49}" presName="Name37" presStyleLbl="parChTrans1D2" presStyleIdx="2" presStyleCnt="5"/>
      <dgm:spPr/>
    </dgm:pt>
    <dgm:pt modelId="{9A65DD93-5455-4F49-A2E8-4F08150843CB}" type="pres">
      <dgm:prSet presAssocID="{EE57FD56-559F-C649-9090-B4C25B7892C2}" presName="hierRoot2" presStyleCnt="0">
        <dgm:presLayoutVars>
          <dgm:hierBranch val="init"/>
        </dgm:presLayoutVars>
      </dgm:prSet>
      <dgm:spPr/>
    </dgm:pt>
    <dgm:pt modelId="{F8377242-DEE4-F347-B5B5-2BB1401ECD84}" type="pres">
      <dgm:prSet presAssocID="{EE57FD56-559F-C649-9090-B4C25B7892C2}" presName="rootComposite" presStyleCnt="0"/>
      <dgm:spPr/>
    </dgm:pt>
    <dgm:pt modelId="{EE019224-C6E4-B645-9652-BA77EC21CE51}" type="pres">
      <dgm:prSet presAssocID="{EE57FD56-559F-C649-9090-B4C25B7892C2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EE0FF6-1CCA-C44C-B9C3-A594697BD36B}" type="pres">
      <dgm:prSet presAssocID="{EE57FD56-559F-C649-9090-B4C25B7892C2}" presName="rootConnector" presStyleLbl="node2" presStyleIdx="2" presStyleCnt="5"/>
      <dgm:spPr/>
    </dgm:pt>
    <dgm:pt modelId="{EC473BB8-3875-694B-89BC-98FE93D363D4}" type="pres">
      <dgm:prSet presAssocID="{EE57FD56-559F-C649-9090-B4C25B7892C2}" presName="hierChild4" presStyleCnt="0"/>
      <dgm:spPr/>
    </dgm:pt>
    <dgm:pt modelId="{13D17E09-8F40-EF48-B5A3-0652D56E8AD7}" type="pres">
      <dgm:prSet presAssocID="{47CB09BB-8EFC-4744-9B40-B1B805FD4C2F}" presName="Name37" presStyleLbl="parChTrans1D3" presStyleIdx="5" presStyleCnt="11"/>
      <dgm:spPr/>
    </dgm:pt>
    <dgm:pt modelId="{03F497B0-A64D-E54D-802D-198189EE4BC8}" type="pres">
      <dgm:prSet presAssocID="{B434FF4A-E630-0646-8574-E554F2BD536B}" presName="hierRoot2" presStyleCnt="0">
        <dgm:presLayoutVars>
          <dgm:hierBranch val="init"/>
        </dgm:presLayoutVars>
      </dgm:prSet>
      <dgm:spPr/>
    </dgm:pt>
    <dgm:pt modelId="{46664032-5A21-B046-8EE4-0AFA5211FA0E}" type="pres">
      <dgm:prSet presAssocID="{B434FF4A-E630-0646-8574-E554F2BD536B}" presName="rootComposite" presStyleCnt="0"/>
      <dgm:spPr/>
    </dgm:pt>
    <dgm:pt modelId="{0C03A7CB-2195-4C4B-BA68-7CFAF56E11FB}" type="pres">
      <dgm:prSet presAssocID="{B434FF4A-E630-0646-8574-E554F2BD536B}" presName="rootText" presStyleLbl="node3" presStyleIdx="5" presStyleCnt="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DB9AFB0-370E-DA43-8251-4302BC4ED613}" type="pres">
      <dgm:prSet presAssocID="{B434FF4A-E630-0646-8574-E554F2BD536B}" presName="rootConnector" presStyleLbl="node3" presStyleIdx="5" presStyleCnt="11"/>
      <dgm:spPr/>
    </dgm:pt>
    <dgm:pt modelId="{4D62DDF6-7905-BB4A-A702-C028164274A2}" type="pres">
      <dgm:prSet presAssocID="{B434FF4A-E630-0646-8574-E554F2BD536B}" presName="hierChild4" presStyleCnt="0"/>
      <dgm:spPr/>
    </dgm:pt>
    <dgm:pt modelId="{60654F15-3CE2-DE45-82BA-4176037A27FD}" type="pres">
      <dgm:prSet presAssocID="{B434FF4A-E630-0646-8574-E554F2BD536B}" presName="hierChild5" presStyleCnt="0"/>
      <dgm:spPr/>
    </dgm:pt>
    <dgm:pt modelId="{65CE1F5B-352A-F143-9951-63A197E2E3E4}" type="pres">
      <dgm:prSet presAssocID="{4860644C-6EF3-4B4B-A076-783E4301705D}" presName="Name37" presStyleLbl="parChTrans1D3" presStyleIdx="6" presStyleCnt="11"/>
      <dgm:spPr/>
    </dgm:pt>
    <dgm:pt modelId="{A979F744-ED1B-FC41-9B2B-928AE184C979}" type="pres">
      <dgm:prSet presAssocID="{A0BD3540-DA0C-4244-8093-B4F21CCD1388}" presName="hierRoot2" presStyleCnt="0">
        <dgm:presLayoutVars>
          <dgm:hierBranch val="init"/>
        </dgm:presLayoutVars>
      </dgm:prSet>
      <dgm:spPr/>
    </dgm:pt>
    <dgm:pt modelId="{51F09AB0-17E8-0D40-A70D-E02A0A2A4D63}" type="pres">
      <dgm:prSet presAssocID="{A0BD3540-DA0C-4244-8093-B4F21CCD1388}" presName="rootComposite" presStyleCnt="0"/>
      <dgm:spPr/>
    </dgm:pt>
    <dgm:pt modelId="{B7653F73-5D9A-B94C-B5C7-984F0A9729E0}" type="pres">
      <dgm:prSet presAssocID="{A0BD3540-DA0C-4244-8093-B4F21CCD1388}" presName="rootText" presStyleLbl="node3" presStyleIdx="6" presStyleCnt="11">
        <dgm:presLayoutVars>
          <dgm:chPref val="3"/>
        </dgm:presLayoutVars>
      </dgm:prSet>
      <dgm:spPr/>
    </dgm:pt>
    <dgm:pt modelId="{DA6AE14D-0897-734F-A688-2C256FA8530D}" type="pres">
      <dgm:prSet presAssocID="{A0BD3540-DA0C-4244-8093-B4F21CCD1388}" presName="rootConnector" presStyleLbl="node3" presStyleIdx="6" presStyleCnt="11"/>
      <dgm:spPr/>
    </dgm:pt>
    <dgm:pt modelId="{5C47403B-AFAA-C243-9EBD-92C9ECE56B28}" type="pres">
      <dgm:prSet presAssocID="{A0BD3540-DA0C-4244-8093-B4F21CCD1388}" presName="hierChild4" presStyleCnt="0"/>
      <dgm:spPr/>
    </dgm:pt>
    <dgm:pt modelId="{ECD88615-E2B1-124B-9D8C-6A558F6E804F}" type="pres">
      <dgm:prSet presAssocID="{A0BD3540-DA0C-4244-8093-B4F21CCD1388}" presName="hierChild5" presStyleCnt="0"/>
      <dgm:spPr/>
    </dgm:pt>
    <dgm:pt modelId="{12F0694B-F072-E74C-9EDF-31C9B67C24B0}" type="pres">
      <dgm:prSet presAssocID="{BCF0F765-7655-1149-9CDD-0E7AAECC9684}" presName="Name37" presStyleLbl="parChTrans1D3" presStyleIdx="7" presStyleCnt="11"/>
      <dgm:spPr/>
    </dgm:pt>
    <dgm:pt modelId="{67E1894A-BC7E-1442-82CB-9FB344E4D922}" type="pres">
      <dgm:prSet presAssocID="{6810FCB1-A27E-5946-BD93-95E69EA811D2}" presName="hierRoot2" presStyleCnt="0">
        <dgm:presLayoutVars>
          <dgm:hierBranch val="init"/>
        </dgm:presLayoutVars>
      </dgm:prSet>
      <dgm:spPr/>
    </dgm:pt>
    <dgm:pt modelId="{DA8953B6-08B2-D742-AEFA-26FD6E0C1397}" type="pres">
      <dgm:prSet presAssocID="{6810FCB1-A27E-5946-BD93-95E69EA811D2}" presName="rootComposite" presStyleCnt="0"/>
      <dgm:spPr/>
    </dgm:pt>
    <dgm:pt modelId="{EE19EE1B-9671-D546-B153-54A55AF9EB32}" type="pres">
      <dgm:prSet presAssocID="{6810FCB1-A27E-5946-BD93-95E69EA811D2}" presName="rootText" presStyleLbl="node3" presStyleIdx="7" presStyleCnt="11">
        <dgm:presLayoutVars>
          <dgm:chPref val="3"/>
        </dgm:presLayoutVars>
      </dgm:prSet>
      <dgm:spPr/>
    </dgm:pt>
    <dgm:pt modelId="{7D24D7C4-06D5-1449-BEA1-4B98E7A2E6F4}" type="pres">
      <dgm:prSet presAssocID="{6810FCB1-A27E-5946-BD93-95E69EA811D2}" presName="rootConnector" presStyleLbl="node3" presStyleIdx="7" presStyleCnt="11"/>
      <dgm:spPr/>
    </dgm:pt>
    <dgm:pt modelId="{6BD01EC9-3430-1848-A208-D5FEDE15DE78}" type="pres">
      <dgm:prSet presAssocID="{6810FCB1-A27E-5946-BD93-95E69EA811D2}" presName="hierChild4" presStyleCnt="0"/>
      <dgm:spPr/>
    </dgm:pt>
    <dgm:pt modelId="{CC6FCB9F-E0FB-A54A-9C8C-4A152DC999FA}" type="pres">
      <dgm:prSet presAssocID="{6810FCB1-A27E-5946-BD93-95E69EA811D2}" presName="hierChild5" presStyleCnt="0"/>
      <dgm:spPr/>
    </dgm:pt>
    <dgm:pt modelId="{E2F7C22F-54FF-764F-BD3A-26DEAAB3FE66}" type="pres">
      <dgm:prSet presAssocID="{EE57FD56-559F-C649-9090-B4C25B7892C2}" presName="hierChild5" presStyleCnt="0"/>
      <dgm:spPr/>
    </dgm:pt>
    <dgm:pt modelId="{EB9692E5-C213-424B-AF12-3D6A03CB7D96}" type="pres">
      <dgm:prSet presAssocID="{84223517-3D15-EB4D-80AF-0DE0FC680533}" presName="Name37" presStyleLbl="parChTrans1D2" presStyleIdx="3" presStyleCnt="5"/>
      <dgm:spPr/>
    </dgm:pt>
    <dgm:pt modelId="{B48DCED2-30B2-1048-8226-56BD42EF79AE}" type="pres">
      <dgm:prSet presAssocID="{46E48415-8F95-EA46-94BE-AE7C7B81B7CB}" presName="hierRoot2" presStyleCnt="0">
        <dgm:presLayoutVars>
          <dgm:hierBranch val="init"/>
        </dgm:presLayoutVars>
      </dgm:prSet>
      <dgm:spPr/>
    </dgm:pt>
    <dgm:pt modelId="{3EBFF56A-35D0-3846-9A5F-8AAF9EB79E9B}" type="pres">
      <dgm:prSet presAssocID="{46E48415-8F95-EA46-94BE-AE7C7B81B7CB}" presName="rootComposite" presStyleCnt="0"/>
      <dgm:spPr/>
    </dgm:pt>
    <dgm:pt modelId="{681F6C0C-DB68-AB40-8465-8E9CC8E15415}" type="pres">
      <dgm:prSet presAssocID="{46E48415-8F95-EA46-94BE-AE7C7B81B7CB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9C3406-ED1E-C343-9155-56D73BBE75D6}" type="pres">
      <dgm:prSet presAssocID="{46E48415-8F95-EA46-94BE-AE7C7B81B7CB}" presName="rootConnector" presStyleLbl="node2" presStyleIdx="3" presStyleCnt="5"/>
      <dgm:spPr/>
    </dgm:pt>
    <dgm:pt modelId="{C74BBA06-7E11-814F-9631-27DDFFCC6939}" type="pres">
      <dgm:prSet presAssocID="{46E48415-8F95-EA46-94BE-AE7C7B81B7CB}" presName="hierChild4" presStyleCnt="0"/>
      <dgm:spPr/>
    </dgm:pt>
    <dgm:pt modelId="{2491CF62-AF48-8C46-A681-1D35F2009956}" type="pres">
      <dgm:prSet presAssocID="{DC126EB0-45D4-2E41-B6DF-348BA45CE6D7}" presName="Name37" presStyleLbl="parChTrans1D3" presStyleIdx="8" presStyleCnt="11"/>
      <dgm:spPr/>
    </dgm:pt>
    <dgm:pt modelId="{9775BE37-5CB8-DD4A-8A94-B42CDEFADF63}" type="pres">
      <dgm:prSet presAssocID="{6FC1AD34-0572-0441-81C7-CE01DE4406B2}" presName="hierRoot2" presStyleCnt="0">
        <dgm:presLayoutVars>
          <dgm:hierBranch val="init"/>
        </dgm:presLayoutVars>
      </dgm:prSet>
      <dgm:spPr/>
    </dgm:pt>
    <dgm:pt modelId="{7F46F122-958F-3C4B-881E-2EC08200520F}" type="pres">
      <dgm:prSet presAssocID="{6FC1AD34-0572-0441-81C7-CE01DE4406B2}" presName="rootComposite" presStyleCnt="0"/>
      <dgm:spPr/>
    </dgm:pt>
    <dgm:pt modelId="{E32337DA-9995-A145-A641-FA195718C700}" type="pres">
      <dgm:prSet presAssocID="{6FC1AD34-0572-0441-81C7-CE01DE4406B2}" presName="rootText" presStyleLbl="node3" presStyleIdx="8" presStyleCnt="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3B56784-60DF-154A-93AD-4EE4B1720EA6}" type="pres">
      <dgm:prSet presAssocID="{6FC1AD34-0572-0441-81C7-CE01DE4406B2}" presName="rootConnector" presStyleLbl="node3" presStyleIdx="8" presStyleCnt="11"/>
      <dgm:spPr/>
    </dgm:pt>
    <dgm:pt modelId="{7A20F97C-EB69-0E4B-8862-BEE8BECA6FC4}" type="pres">
      <dgm:prSet presAssocID="{6FC1AD34-0572-0441-81C7-CE01DE4406B2}" presName="hierChild4" presStyleCnt="0"/>
      <dgm:spPr/>
    </dgm:pt>
    <dgm:pt modelId="{AFF2C245-EAB8-744D-9B20-8B7D004B39E4}" type="pres">
      <dgm:prSet presAssocID="{6FC1AD34-0572-0441-81C7-CE01DE4406B2}" presName="hierChild5" presStyleCnt="0"/>
      <dgm:spPr/>
    </dgm:pt>
    <dgm:pt modelId="{B105EBCE-8691-0F4B-AB49-BDA6D9297E2A}" type="pres">
      <dgm:prSet presAssocID="{D18C4EB8-F0D7-A04F-8180-0EF017D203A1}" presName="Name37" presStyleLbl="parChTrans1D3" presStyleIdx="9" presStyleCnt="11"/>
      <dgm:spPr/>
    </dgm:pt>
    <dgm:pt modelId="{8F7705B9-CEAE-7843-AD0B-227C96A903F8}" type="pres">
      <dgm:prSet presAssocID="{1123B5F2-A7D2-9F42-BECC-67D803E80F49}" presName="hierRoot2" presStyleCnt="0">
        <dgm:presLayoutVars>
          <dgm:hierBranch val="init"/>
        </dgm:presLayoutVars>
      </dgm:prSet>
      <dgm:spPr/>
    </dgm:pt>
    <dgm:pt modelId="{57E232E5-0F1E-BF48-9250-4AEE5DE0D234}" type="pres">
      <dgm:prSet presAssocID="{1123B5F2-A7D2-9F42-BECC-67D803E80F49}" presName="rootComposite" presStyleCnt="0"/>
      <dgm:spPr/>
    </dgm:pt>
    <dgm:pt modelId="{C69690B2-7162-334A-9F3C-6FF8B9FF9CB3}" type="pres">
      <dgm:prSet presAssocID="{1123B5F2-A7D2-9F42-BECC-67D803E80F49}" presName="rootText" presStyleLbl="node3" presStyleIdx="9" presStyleCnt="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3FAD22-08DE-1446-8A72-B5BD83368FD2}" type="pres">
      <dgm:prSet presAssocID="{1123B5F2-A7D2-9F42-BECC-67D803E80F49}" presName="rootConnector" presStyleLbl="node3" presStyleIdx="9" presStyleCnt="11"/>
      <dgm:spPr/>
    </dgm:pt>
    <dgm:pt modelId="{0D197DFB-F957-2C46-970E-A5E9A0346A62}" type="pres">
      <dgm:prSet presAssocID="{1123B5F2-A7D2-9F42-BECC-67D803E80F49}" presName="hierChild4" presStyleCnt="0"/>
      <dgm:spPr/>
    </dgm:pt>
    <dgm:pt modelId="{2F09062A-5B46-0E46-A748-4879DE1BCF60}" type="pres">
      <dgm:prSet presAssocID="{1123B5F2-A7D2-9F42-BECC-67D803E80F49}" presName="hierChild5" presStyleCnt="0"/>
      <dgm:spPr/>
    </dgm:pt>
    <dgm:pt modelId="{2B174D97-7525-0E41-BF4F-AB56CE3B87DF}" type="pres">
      <dgm:prSet presAssocID="{46E48415-8F95-EA46-94BE-AE7C7B81B7CB}" presName="hierChild5" presStyleCnt="0"/>
      <dgm:spPr/>
    </dgm:pt>
    <dgm:pt modelId="{25221F4D-FDB7-D642-B2BF-760DA9251631}" type="pres">
      <dgm:prSet presAssocID="{0D5C2C8E-61D0-E942-B612-647A5E5EA767}" presName="Name37" presStyleLbl="parChTrans1D2" presStyleIdx="4" presStyleCnt="5"/>
      <dgm:spPr/>
    </dgm:pt>
    <dgm:pt modelId="{77E3F142-6D1A-7540-964C-1486A7D074BE}" type="pres">
      <dgm:prSet presAssocID="{04A90BC9-29B9-794D-BD12-A79FB8E82505}" presName="hierRoot2" presStyleCnt="0">
        <dgm:presLayoutVars>
          <dgm:hierBranch val="init"/>
        </dgm:presLayoutVars>
      </dgm:prSet>
      <dgm:spPr/>
    </dgm:pt>
    <dgm:pt modelId="{6E529F77-A50F-F941-AAE0-F493C5FFC334}" type="pres">
      <dgm:prSet presAssocID="{04A90BC9-29B9-794D-BD12-A79FB8E82505}" presName="rootComposite" presStyleCnt="0"/>
      <dgm:spPr/>
    </dgm:pt>
    <dgm:pt modelId="{93292896-00D3-AA4F-8CD0-B099F90E8116}" type="pres">
      <dgm:prSet presAssocID="{04A90BC9-29B9-794D-BD12-A79FB8E82505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E963A3-B6D0-FC4C-856D-47A0135A0A3C}" type="pres">
      <dgm:prSet presAssocID="{04A90BC9-29B9-794D-BD12-A79FB8E82505}" presName="rootConnector" presStyleLbl="node2" presStyleIdx="4" presStyleCnt="5"/>
      <dgm:spPr/>
    </dgm:pt>
    <dgm:pt modelId="{49E69223-830F-9E4F-A305-5C4EC805A4B3}" type="pres">
      <dgm:prSet presAssocID="{04A90BC9-29B9-794D-BD12-A79FB8E82505}" presName="hierChild4" presStyleCnt="0"/>
      <dgm:spPr/>
    </dgm:pt>
    <dgm:pt modelId="{537A6C23-1DB8-C54E-B230-88FD0D9A2AB0}" type="pres">
      <dgm:prSet presAssocID="{9D770EA0-4B2A-0D4E-BC0C-E531D3AE3FE4}" presName="Name37" presStyleLbl="parChTrans1D3" presStyleIdx="10" presStyleCnt="11"/>
      <dgm:spPr/>
    </dgm:pt>
    <dgm:pt modelId="{B4DCC07F-28F8-1644-A89F-CDBA14CC278C}" type="pres">
      <dgm:prSet presAssocID="{91AC98F7-9B50-9A44-9721-04EE925B7825}" presName="hierRoot2" presStyleCnt="0">
        <dgm:presLayoutVars>
          <dgm:hierBranch val="init"/>
        </dgm:presLayoutVars>
      </dgm:prSet>
      <dgm:spPr/>
    </dgm:pt>
    <dgm:pt modelId="{21FBADC3-A770-194C-80E5-2ED5CD9A4A9C}" type="pres">
      <dgm:prSet presAssocID="{91AC98F7-9B50-9A44-9721-04EE925B7825}" presName="rootComposite" presStyleCnt="0"/>
      <dgm:spPr/>
    </dgm:pt>
    <dgm:pt modelId="{A7C6CCD7-4B3F-FC4A-8313-D510B4D2A9A7}" type="pres">
      <dgm:prSet presAssocID="{91AC98F7-9B50-9A44-9721-04EE925B7825}" presName="rootText" presStyleLbl="node3" presStyleIdx="10" presStyleCnt="11" custScaleY="297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CAC1A5B-E953-6349-99BF-222C788F1E13}" type="pres">
      <dgm:prSet presAssocID="{91AC98F7-9B50-9A44-9721-04EE925B7825}" presName="rootConnector" presStyleLbl="node3" presStyleIdx="10" presStyleCnt="11"/>
      <dgm:spPr/>
    </dgm:pt>
    <dgm:pt modelId="{E25F56F6-4FB9-DB45-B867-23723188F18C}" type="pres">
      <dgm:prSet presAssocID="{91AC98F7-9B50-9A44-9721-04EE925B7825}" presName="hierChild4" presStyleCnt="0"/>
      <dgm:spPr/>
    </dgm:pt>
    <dgm:pt modelId="{54C75CDD-1C6E-024C-9E0A-620DA81C4790}" type="pres">
      <dgm:prSet presAssocID="{91AC98F7-9B50-9A44-9721-04EE925B7825}" presName="hierChild5" presStyleCnt="0"/>
      <dgm:spPr/>
    </dgm:pt>
    <dgm:pt modelId="{64D032AB-261F-064F-A17D-0D5CBBEB8551}" type="pres">
      <dgm:prSet presAssocID="{04A90BC9-29B9-794D-BD12-A79FB8E82505}" presName="hierChild5" presStyleCnt="0"/>
      <dgm:spPr/>
    </dgm:pt>
    <dgm:pt modelId="{D7B6A1FD-8418-F946-A067-F072C3F4F5AA}" type="pres">
      <dgm:prSet presAssocID="{49EF712E-B4C3-E44D-8429-527FDD9B4BF8}" presName="hierChild3" presStyleCnt="0"/>
      <dgm:spPr/>
    </dgm:pt>
  </dgm:ptLst>
  <dgm:cxnLst>
    <dgm:cxn modelId="{7B0144C6-99AF-7F4B-A6EB-9546034F3125}" type="presOf" srcId="{9D770EA0-4B2A-0D4E-BC0C-E531D3AE3FE4}" destId="{537A6C23-1DB8-C54E-B230-88FD0D9A2AB0}" srcOrd="0" destOrd="0" presId="urn:microsoft.com/office/officeart/2005/8/layout/orgChart1"/>
    <dgm:cxn modelId="{A7CCEB78-8A4E-904E-A411-08DCC86D16F6}" type="presOf" srcId="{6810FCB1-A27E-5946-BD93-95E69EA811D2}" destId="{EE19EE1B-9671-D546-B153-54A55AF9EB32}" srcOrd="0" destOrd="0" presId="urn:microsoft.com/office/officeart/2005/8/layout/orgChart1"/>
    <dgm:cxn modelId="{FA324878-C0B5-7744-8680-5000292A66EB}" type="presOf" srcId="{6471E86B-6E8B-9D48-B9CC-323BF42F1520}" destId="{6FCED929-0C32-BA41-A3AA-F8E6E88A9277}" srcOrd="0" destOrd="0" presId="urn:microsoft.com/office/officeart/2005/8/layout/orgChart1"/>
    <dgm:cxn modelId="{DEAE1C13-2A53-8540-ADF6-0FEB02402E69}" srcId="{46E48415-8F95-EA46-94BE-AE7C7B81B7CB}" destId="{1123B5F2-A7D2-9F42-BECC-67D803E80F49}" srcOrd="1" destOrd="0" parTransId="{D18C4EB8-F0D7-A04F-8180-0EF017D203A1}" sibTransId="{F14E1899-3E48-4841-AF2F-330385F3A770}"/>
    <dgm:cxn modelId="{C1912248-CDAD-C64B-85CF-B77B45C0F9CE}" srcId="{49EF712E-B4C3-E44D-8429-527FDD9B4BF8}" destId="{1BB18735-6C8A-D748-BB14-D7C37EF26525}" srcOrd="0" destOrd="0" parTransId="{B75D845B-BEB3-3043-8CC0-4048EF678213}" sibTransId="{2D872C76-E9D3-A545-B29B-39311A2B0EA0}"/>
    <dgm:cxn modelId="{9175D162-9250-C44E-885F-F9CE78584CAB}" srcId="{49EF712E-B4C3-E44D-8429-527FDD9B4BF8}" destId="{04A90BC9-29B9-794D-BD12-A79FB8E82505}" srcOrd="4" destOrd="0" parTransId="{0D5C2C8E-61D0-E942-B612-647A5E5EA767}" sibTransId="{FEC3E3A1-E8EC-DF41-A64E-376BB0E2F1ED}"/>
    <dgm:cxn modelId="{52C6C20C-620F-FE42-BFFC-883AB272BB99}" srcId="{1B96C096-0F3F-1547-801D-6AC3775D6F98}" destId="{29B86CF2-D76C-9540-A280-A5B5C9B5BCC8}" srcOrd="1" destOrd="0" parTransId="{339DFEB8-0B64-4B4F-9C14-B787B7BC6CED}" sibTransId="{1D29F8BA-9AC5-394B-B34C-12BD571A86B0}"/>
    <dgm:cxn modelId="{572872FD-B1A6-3647-B72E-9EABBA38B6D3}" type="presOf" srcId="{4860644C-6EF3-4B4B-A076-783E4301705D}" destId="{65CE1F5B-352A-F143-9951-63A197E2E3E4}" srcOrd="0" destOrd="0" presId="urn:microsoft.com/office/officeart/2005/8/layout/orgChart1"/>
    <dgm:cxn modelId="{953E850D-E127-3846-B0DA-DCFEEA58D0C2}" type="presOf" srcId="{F1A1FFD9-C9AD-C14B-83C0-1150CB8BDD9E}" destId="{ED8BEA85-AAA2-2742-9526-A43F05FF5F72}" srcOrd="0" destOrd="0" presId="urn:microsoft.com/office/officeart/2005/8/layout/orgChart1"/>
    <dgm:cxn modelId="{8CE11105-113A-304F-8729-A0A6B6EBDE95}" type="presOf" srcId="{E1807379-9EDF-4641-B487-C3A858EBBB1C}" destId="{B8F8872E-7E4F-E643-9DA4-39E624EA2D32}" srcOrd="0" destOrd="0" presId="urn:microsoft.com/office/officeart/2005/8/layout/orgChart1"/>
    <dgm:cxn modelId="{0B015E50-E0B3-644A-A3F5-15EEB73BED06}" type="presOf" srcId="{C54DD17F-8043-334F-9236-9AE68E2F2633}" destId="{501EE7FF-18CB-684E-9B24-AB222B7F313C}" srcOrd="0" destOrd="0" presId="urn:microsoft.com/office/officeart/2005/8/layout/orgChart1"/>
    <dgm:cxn modelId="{F6D8FA5B-9C91-A54C-9C4D-AC7CC45D11B7}" type="presOf" srcId="{6FC1AD34-0572-0441-81C7-CE01DE4406B2}" destId="{03B56784-60DF-154A-93AD-4EE4B1720EA6}" srcOrd="1" destOrd="0" presId="urn:microsoft.com/office/officeart/2005/8/layout/orgChart1"/>
    <dgm:cxn modelId="{03CC89FE-62C6-A04A-91DC-545EE95E1A88}" type="presOf" srcId="{164B9244-A6AD-B145-92BC-38F4476C4502}" destId="{68EA6535-F7CC-8A47-82D0-3DD4B9A15403}" srcOrd="0" destOrd="0" presId="urn:microsoft.com/office/officeart/2005/8/layout/orgChart1"/>
    <dgm:cxn modelId="{8D7769F5-583F-7143-8C48-E62C326B2A5F}" type="presOf" srcId="{A0BD3540-DA0C-4244-8093-B4F21CCD1388}" destId="{B7653F73-5D9A-B94C-B5C7-984F0A9729E0}" srcOrd="0" destOrd="0" presId="urn:microsoft.com/office/officeart/2005/8/layout/orgChart1"/>
    <dgm:cxn modelId="{F9E844F2-DB6A-6443-A509-EAF5984339DE}" type="presOf" srcId="{46E48415-8F95-EA46-94BE-AE7C7B81B7CB}" destId="{599C3406-ED1E-C343-9155-56D73BBE75D6}" srcOrd="1" destOrd="0" presId="urn:microsoft.com/office/officeart/2005/8/layout/orgChart1"/>
    <dgm:cxn modelId="{EACB10A4-ACBC-6140-B293-393FEF422ECF}" type="presOf" srcId="{1BB18735-6C8A-D748-BB14-D7C37EF26525}" destId="{41D49EB1-03F7-9E4B-AAF0-ABA1D71488FC}" srcOrd="0" destOrd="0" presId="urn:microsoft.com/office/officeart/2005/8/layout/orgChart1"/>
    <dgm:cxn modelId="{420204DE-0039-2D44-871C-9265DBCBCB0F}" srcId="{1BB18735-6C8A-D748-BB14-D7C37EF26525}" destId="{C54DD17F-8043-334F-9236-9AE68E2F2633}" srcOrd="0" destOrd="0" parTransId="{FA90E8A7-059B-D440-950F-13DEA895C32A}" sibTransId="{D393712F-A630-F041-8126-C7FE5C0BECBA}"/>
    <dgm:cxn modelId="{95271573-7AE7-7F44-91A4-65103BA3D5AA}" type="presOf" srcId="{D18C4EB8-F0D7-A04F-8180-0EF017D203A1}" destId="{B105EBCE-8691-0F4B-AB49-BDA6D9297E2A}" srcOrd="0" destOrd="0" presId="urn:microsoft.com/office/officeart/2005/8/layout/orgChart1"/>
    <dgm:cxn modelId="{4D73E977-CCEF-A14B-AF98-593424B5ED16}" type="presOf" srcId="{04A90BC9-29B9-794D-BD12-A79FB8E82505}" destId="{93292896-00D3-AA4F-8CD0-B099F90E8116}" srcOrd="0" destOrd="0" presId="urn:microsoft.com/office/officeart/2005/8/layout/orgChart1"/>
    <dgm:cxn modelId="{2F87A2A4-76F0-6B41-933A-2CAB063B6379}" type="presOf" srcId="{1123B5F2-A7D2-9F42-BECC-67D803E80F49}" destId="{C69690B2-7162-334A-9F3C-6FF8B9FF9CB3}" srcOrd="0" destOrd="0" presId="urn:microsoft.com/office/officeart/2005/8/layout/orgChart1"/>
    <dgm:cxn modelId="{F24DB7B1-C346-674A-BFCB-E559D0572D28}" type="presOf" srcId="{1B96C096-0F3F-1547-801D-6AC3775D6F98}" destId="{093A345F-AC6A-E24C-95A9-B8B432651966}" srcOrd="0" destOrd="0" presId="urn:microsoft.com/office/officeart/2005/8/layout/orgChart1"/>
    <dgm:cxn modelId="{DF45497F-9CE2-1B4D-9E24-9863F8EF0F77}" srcId="{1BB18735-6C8A-D748-BB14-D7C37EF26525}" destId="{140482E4-D6AE-4448-BB6B-238D1F7F91E3}" srcOrd="2" destOrd="0" parTransId="{0414B4FF-6893-5046-9C59-CBDD60F1CD19}" sibTransId="{E8ED9E44-DF55-6249-B863-66256DF41DE2}"/>
    <dgm:cxn modelId="{D041AB51-D057-D240-AE70-F2E563DB7C99}" type="presOf" srcId="{B434FF4A-E630-0646-8574-E554F2BD536B}" destId="{0C03A7CB-2195-4C4B-BA68-7CFAF56E11FB}" srcOrd="0" destOrd="0" presId="urn:microsoft.com/office/officeart/2005/8/layout/orgChart1"/>
    <dgm:cxn modelId="{CB72D233-C981-8A49-A8F4-7479482CB751}" type="presOf" srcId="{EE57FD56-559F-C649-9090-B4C25B7892C2}" destId="{EE019224-C6E4-B645-9652-BA77EC21CE51}" srcOrd="0" destOrd="0" presId="urn:microsoft.com/office/officeart/2005/8/layout/orgChart1"/>
    <dgm:cxn modelId="{6846BCB5-755F-B745-AF68-DDA050538387}" srcId="{49EF712E-B4C3-E44D-8429-527FDD9B4BF8}" destId="{EE57FD56-559F-C649-9090-B4C25B7892C2}" srcOrd="2" destOrd="0" parTransId="{7FE713EF-1EF5-884E-B894-5F4CEF04FE49}" sibTransId="{E25D3320-84F6-704F-AF86-66ED2DFC2968}"/>
    <dgm:cxn modelId="{368AF47E-698C-EC45-A43C-5D295A0FB5E3}" type="presOf" srcId="{EE57FD56-559F-C649-9090-B4C25B7892C2}" destId="{53EE0FF6-1CCA-C44C-B9C3-A594697BD36B}" srcOrd="1" destOrd="0" presId="urn:microsoft.com/office/officeart/2005/8/layout/orgChart1"/>
    <dgm:cxn modelId="{D496268C-0A39-9E47-B570-8B4CDE48285C}" type="presOf" srcId="{1E291CEE-47A6-7344-BBE7-8C204856C9DD}" destId="{8FD0FAC2-EE35-924B-A195-8883F704BFC3}" srcOrd="0" destOrd="0" presId="urn:microsoft.com/office/officeart/2005/8/layout/orgChart1"/>
    <dgm:cxn modelId="{E1A7B435-A5FB-D546-8A53-AE9A7E92575E}" type="presOf" srcId="{140482E4-D6AE-4448-BB6B-238D1F7F91E3}" destId="{0ADEDE51-3982-B44C-85F2-EB353911582B}" srcOrd="0" destOrd="0" presId="urn:microsoft.com/office/officeart/2005/8/layout/orgChart1"/>
    <dgm:cxn modelId="{8B32744C-F45F-EE44-A4FF-2E3EBEC61E6F}" type="presOf" srcId="{49EF712E-B4C3-E44D-8429-527FDD9B4BF8}" destId="{AB9C9EAF-BDB9-FC46-8551-1200BC85C591}" srcOrd="1" destOrd="0" presId="urn:microsoft.com/office/officeart/2005/8/layout/orgChart1"/>
    <dgm:cxn modelId="{FE9BD013-0A70-9C42-81EE-10CE36BE2AFE}" srcId="{46E48415-8F95-EA46-94BE-AE7C7B81B7CB}" destId="{6FC1AD34-0572-0441-81C7-CE01DE4406B2}" srcOrd="0" destOrd="0" parTransId="{DC126EB0-45D4-2E41-B6DF-348BA45CE6D7}" sibTransId="{1AE59CD0-E2DE-E34A-896E-09F3F01E6BEF}"/>
    <dgm:cxn modelId="{858DA016-49CC-9C46-A9F8-B53258847BA3}" type="presOf" srcId="{FA90E8A7-059B-D440-950F-13DEA895C32A}" destId="{D1E2189F-502C-7B49-82B2-5D782209CF17}" srcOrd="0" destOrd="0" presId="urn:microsoft.com/office/officeart/2005/8/layout/orgChart1"/>
    <dgm:cxn modelId="{0E52C226-171B-0043-BD13-A05F303027AA}" srcId="{EE57FD56-559F-C649-9090-B4C25B7892C2}" destId="{6810FCB1-A27E-5946-BD93-95E69EA811D2}" srcOrd="2" destOrd="0" parTransId="{BCF0F765-7655-1149-9CDD-0E7AAECC9684}" sibTransId="{0385A230-4F12-F249-B4DD-5E9651D96926}"/>
    <dgm:cxn modelId="{25C43D46-5B45-B949-A997-9C318014B6D9}" type="presOf" srcId="{140482E4-D6AE-4448-BB6B-238D1F7F91E3}" destId="{C31A41AE-7FBA-844C-8546-7FBFFB1CDE73}" srcOrd="1" destOrd="0" presId="urn:microsoft.com/office/officeart/2005/8/layout/orgChart1"/>
    <dgm:cxn modelId="{CE0E71D5-C7C1-9545-BC55-7E0EF8C21A65}" type="presOf" srcId="{49EF712E-B4C3-E44D-8429-527FDD9B4BF8}" destId="{07A97D6C-4857-4C42-86EA-872B20EEFB9C}" srcOrd="0" destOrd="0" presId="urn:microsoft.com/office/officeart/2005/8/layout/orgChart1"/>
    <dgm:cxn modelId="{D5CBE2FD-7915-BD42-AFD9-8D0BC6577F4D}" type="presOf" srcId="{B434FF4A-E630-0646-8574-E554F2BD536B}" destId="{3DB9AFB0-370E-DA43-8251-4302BC4ED613}" srcOrd="1" destOrd="0" presId="urn:microsoft.com/office/officeart/2005/8/layout/orgChart1"/>
    <dgm:cxn modelId="{A5BFF6BA-CB97-934C-B260-216C377C87D9}" type="presOf" srcId="{04A90BC9-29B9-794D-BD12-A79FB8E82505}" destId="{E8E963A3-B6D0-FC4C-856D-47A0135A0A3C}" srcOrd="1" destOrd="0" presId="urn:microsoft.com/office/officeart/2005/8/layout/orgChart1"/>
    <dgm:cxn modelId="{C9DF5FC3-8885-354C-924B-07CE9BFDF4B6}" type="presOf" srcId="{6FC1AD34-0572-0441-81C7-CE01DE4406B2}" destId="{E32337DA-9995-A145-A641-FA195718C700}" srcOrd="0" destOrd="0" presId="urn:microsoft.com/office/officeart/2005/8/layout/orgChart1"/>
    <dgm:cxn modelId="{D1D28727-A3A8-F746-A99B-71767E4074C0}" srcId="{1BB18735-6C8A-D748-BB14-D7C37EF26525}" destId="{E1807379-9EDF-4641-B487-C3A858EBBB1C}" srcOrd="1" destOrd="0" parTransId="{F1A1FFD9-C9AD-C14B-83C0-1150CB8BDD9E}" sibTransId="{F7A0D30A-37A4-C341-91DE-2F8EE25ECABC}"/>
    <dgm:cxn modelId="{1B96792B-FA65-4043-80B5-DF74CBE5FA82}" type="presOf" srcId="{339DFEB8-0B64-4B4F-9C14-B787B7BC6CED}" destId="{AC95530F-229B-2C4D-B38F-44B8677E0E65}" srcOrd="0" destOrd="0" presId="urn:microsoft.com/office/officeart/2005/8/layout/orgChart1"/>
    <dgm:cxn modelId="{C9079BCD-51AA-C14A-AED5-FF2CA33BA12E}" type="presOf" srcId="{B75D845B-BEB3-3043-8CC0-4048EF678213}" destId="{36EC4908-7881-FC44-9B2B-07E6E10B6D86}" srcOrd="0" destOrd="0" presId="urn:microsoft.com/office/officeart/2005/8/layout/orgChart1"/>
    <dgm:cxn modelId="{765D5B2F-05DD-474E-850E-1A6A105F4E3D}" type="presOf" srcId="{47CB09BB-8EFC-4744-9B40-B1B805FD4C2F}" destId="{13D17E09-8F40-EF48-B5A3-0652D56E8AD7}" srcOrd="0" destOrd="0" presId="urn:microsoft.com/office/officeart/2005/8/layout/orgChart1"/>
    <dgm:cxn modelId="{4E4209F0-C942-524D-BBFA-3D34AA40739C}" srcId="{EE57FD56-559F-C649-9090-B4C25B7892C2}" destId="{B434FF4A-E630-0646-8574-E554F2BD536B}" srcOrd="0" destOrd="0" parTransId="{47CB09BB-8EFC-4744-9B40-B1B805FD4C2F}" sibTransId="{3356848A-97D6-2346-A22C-194FC1884971}"/>
    <dgm:cxn modelId="{E319BC01-18E0-A84A-BC3E-46450C5A22FE}" srcId="{49EF712E-B4C3-E44D-8429-527FDD9B4BF8}" destId="{1B96C096-0F3F-1547-801D-6AC3775D6F98}" srcOrd="1" destOrd="0" parTransId="{1E291CEE-47A6-7344-BBE7-8C204856C9DD}" sibTransId="{303029EE-D5E7-B94E-B5D5-3D1AA5FE1C45}"/>
    <dgm:cxn modelId="{9CD5BD2A-F62F-FC40-BC4A-8F8B20F07EB1}" type="presOf" srcId="{1BB18735-6C8A-D748-BB14-D7C37EF26525}" destId="{1C1A6DA1-59E8-574D-8622-3109A08145D9}" srcOrd="1" destOrd="0" presId="urn:microsoft.com/office/officeart/2005/8/layout/orgChart1"/>
    <dgm:cxn modelId="{85A5C3F1-8C6A-B14E-9E7E-4FD7579DAA4B}" type="presOf" srcId="{91AC98F7-9B50-9A44-9721-04EE925B7825}" destId="{A7C6CCD7-4B3F-FC4A-8313-D510B4D2A9A7}" srcOrd="0" destOrd="0" presId="urn:microsoft.com/office/officeart/2005/8/layout/orgChart1"/>
    <dgm:cxn modelId="{26955E42-BDA2-8B41-88EB-E17ADA885F52}" type="presOf" srcId="{164B9244-A6AD-B145-92BC-38F4476C4502}" destId="{4C171F4F-8897-EF4D-8708-0A1AFC85D633}" srcOrd="1" destOrd="0" presId="urn:microsoft.com/office/officeart/2005/8/layout/orgChart1"/>
    <dgm:cxn modelId="{F2B75BD0-AF43-954F-964B-D530503740B0}" srcId="{6471E86B-6E8B-9D48-B9CC-323BF42F1520}" destId="{49EF712E-B4C3-E44D-8429-527FDD9B4BF8}" srcOrd="0" destOrd="0" parTransId="{78B415A7-BAE4-E340-9F41-40A4C1785E8C}" sibTransId="{4E0A3019-A1FA-1A4E-AB07-E09F75024406}"/>
    <dgm:cxn modelId="{E1F76CF8-A4E4-CD4E-8350-CA72FE3B2F1F}" srcId="{49EF712E-B4C3-E44D-8429-527FDD9B4BF8}" destId="{46E48415-8F95-EA46-94BE-AE7C7B81B7CB}" srcOrd="3" destOrd="0" parTransId="{84223517-3D15-EB4D-80AF-0DE0FC680533}" sibTransId="{D5151A05-6DAC-CF48-BC15-CDB262074CF9}"/>
    <dgm:cxn modelId="{9C66D102-89D1-8E4B-BF53-87C7D2373D89}" type="presOf" srcId="{BCF0F765-7655-1149-9CDD-0E7AAECC9684}" destId="{12F0694B-F072-E74C-9EDF-31C9B67C24B0}" srcOrd="0" destOrd="0" presId="urn:microsoft.com/office/officeart/2005/8/layout/orgChart1"/>
    <dgm:cxn modelId="{2214C049-3921-AF40-A3BF-220BADB64E9E}" srcId="{EE57FD56-559F-C649-9090-B4C25B7892C2}" destId="{A0BD3540-DA0C-4244-8093-B4F21CCD1388}" srcOrd="1" destOrd="0" parTransId="{4860644C-6EF3-4B4B-A076-783E4301705D}" sibTransId="{FB8E3F6D-8787-944A-B81A-BF63D6D09806}"/>
    <dgm:cxn modelId="{358F6709-DE47-094F-9B76-1FE48071E4DE}" type="presOf" srcId="{1B96C096-0F3F-1547-801D-6AC3775D6F98}" destId="{D36A8FED-01B4-0449-9B40-CF667641147B}" srcOrd="1" destOrd="0" presId="urn:microsoft.com/office/officeart/2005/8/layout/orgChart1"/>
    <dgm:cxn modelId="{1A902B49-4C06-6D4F-AD6A-080BAD89F343}" type="presOf" srcId="{7FE713EF-1EF5-884E-B894-5F4CEF04FE49}" destId="{9CB0D598-6443-8642-9D38-1B586346490F}" srcOrd="0" destOrd="0" presId="urn:microsoft.com/office/officeart/2005/8/layout/orgChart1"/>
    <dgm:cxn modelId="{EEED082D-D211-F447-985C-5A15D6D765D0}" type="presOf" srcId="{E1807379-9EDF-4641-B487-C3A858EBBB1C}" destId="{22E06CF4-301E-A044-872A-17CE0AEB6B78}" srcOrd="1" destOrd="0" presId="urn:microsoft.com/office/officeart/2005/8/layout/orgChart1"/>
    <dgm:cxn modelId="{92F42E15-BF7B-104B-903B-A2E23DFB9E66}" type="presOf" srcId="{A0BD3540-DA0C-4244-8093-B4F21CCD1388}" destId="{DA6AE14D-0897-734F-A688-2C256FA8530D}" srcOrd="1" destOrd="0" presId="urn:microsoft.com/office/officeart/2005/8/layout/orgChart1"/>
    <dgm:cxn modelId="{7EB623EC-1D33-0A4F-9250-6C5BFDAD3D7A}" type="presOf" srcId="{84223517-3D15-EB4D-80AF-0DE0FC680533}" destId="{EB9692E5-C213-424B-AF12-3D6A03CB7D96}" srcOrd="0" destOrd="0" presId="urn:microsoft.com/office/officeart/2005/8/layout/orgChart1"/>
    <dgm:cxn modelId="{8142B3E9-CDEB-2E40-9DDA-2EFF47A19D1F}" type="presOf" srcId="{29B86CF2-D76C-9540-A280-A5B5C9B5BCC8}" destId="{60494856-0491-B14A-BD47-07F0B304E493}" srcOrd="0" destOrd="0" presId="urn:microsoft.com/office/officeart/2005/8/layout/orgChart1"/>
    <dgm:cxn modelId="{8F258C42-078D-4F4A-BF09-999A76A97E6A}" srcId="{1B96C096-0F3F-1547-801D-6AC3775D6F98}" destId="{164B9244-A6AD-B145-92BC-38F4476C4502}" srcOrd="0" destOrd="0" parTransId="{56F03F42-F281-1B43-B258-AD786B479D83}" sibTransId="{35181D5C-2579-7F4D-BF89-DFAA52D2052A}"/>
    <dgm:cxn modelId="{62709569-F719-3240-A4BA-8F4A59EBE566}" type="presOf" srcId="{1123B5F2-A7D2-9F42-BECC-67D803E80F49}" destId="{AE3FAD22-08DE-1446-8A72-B5BD83368FD2}" srcOrd="1" destOrd="0" presId="urn:microsoft.com/office/officeart/2005/8/layout/orgChart1"/>
    <dgm:cxn modelId="{A62C7D8C-CC28-C84C-ABCB-98911150DB5F}" type="presOf" srcId="{C54DD17F-8043-334F-9236-9AE68E2F2633}" destId="{6DCBACF0-0707-174E-9787-8CD9A700A134}" srcOrd="1" destOrd="0" presId="urn:microsoft.com/office/officeart/2005/8/layout/orgChart1"/>
    <dgm:cxn modelId="{22B22754-147B-9B45-8C79-350C8A2685B2}" srcId="{04A90BC9-29B9-794D-BD12-A79FB8E82505}" destId="{91AC98F7-9B50-9A44-9721-04EE925B7825}" srcOrd="0" destOrd="0" parTransId="{9D770EA0-4B2A-0D4E-BC0C-E531D3AE3FE4}" sibTransId="{89F38F2B-06F7-1649-8DAE-A95633315884}"/>
    <dgm:cxn modelId="{95963D54-1DCD-984A-AFD8-3BE94A0796B8}" type="presOf" srcId="{29B86CF2-D76C-9540-A280-A5B5C9B5BCC8}" destId="{5E5A36B2-6436-AC4D-84E6-F0CEED6BEC50}" srcOrd="1" destOrd="0" presId="urn:microsoft.com/office/officeart/2005/8/layout/orgChart1"/>
    <dgm:cxn modelId="{C7A15A60-2F56-7F46-94A9-92C43C86C3E5}" type="presOf" srcId="{56F03F42-F281-1B43-B258-AD786B479D83}" destId="{0F265251-C608-3445-9EB4-9C6419678F4D}" srcOrd="0" destOrd="0" presId="urn:microsoft.com/office/officeart/2005/8/layout/orgChart1"/>
    <dgm:cxn modelId="{F24AF622-BA62-A84D-B184-7143DA980728}" type="presOf" srcId="{DC126EB0-45D4-2E41-B6DF-348BA45CE6D7}" destId="{2491CF62-AF48-8C46-A681-1D35F2009956}" srcOrd="0" destOrd="0" presId="urn:microsoft.com/office/officeart/2005/8/layout/orgChart1"/>
    <dgm:cxn modelId="{D3310FFC-BBD1-4949-B578-EBE8720A7E47}" type="presOf" srcId="{46E48415-8F95-EA46-94BE-AE7C7B81B7CB}" destId="{681F6C0C-DB68-AB40-8465-8E9CC8E15415}" srcOrd="0" destOrd="0" presId="urn:microsoft.com/office/officeart/2005/8/layout/orgChart1"/>
    <dgm:cxn modelId="{7CF2DFB2-B390-2542-9F98-AE2D11AA8C54}" type="presOf" srcId="{91AC98F7-9B50-9A44-9721-04EE925B7825}" destId="{FCAC1A5B-E953-6349-99BF-222C788F1E13}" srcOrd="1" destOrd="0" presId="urn:microsoft.com/office/officeart/2005/8/layout/orgChart1"/>
    <dgm:cxn modelId="{19B9E25C-8061-8641-8E93-B36A947CA402}" type="presOf" srcId="{6810FCB1-A27E-5946-BD93-95E69EA811D2}" destId="{7D24D7C4-06D5-1449-BEA1-4B98E7A2E6F4}" srcOrd="1" destOrd="0" presId="urn:microsoft.com/office/officeart/2005/8/layout/orgChart1"/>
    <dgm:cxn modelId="{55F28C71-FC13-4148-B65F-DACB37005894}" type="presOf" srcId="{0D5C2C8E-61D0-E942-B612-647A5E5EA767}" destId="{25221F4D-FDB7-D642-B2BF-760DA9251631}" srcOrd="0" destOrd="0" presId="urn:microsoft.com/office/officeart/2005/8/layout/orgChart1"/>
    <dgm:cxn modelId="{547407E8-570B-FA41-9F27-25F14C1A5B3A}" type="presOf" srcId="{0414B4FF-6893-5046-9C59-CBDD60F1CD19}" destId="{C4985BE6-6336-2E46-A2E9-64522F30B24C}" srcOrd="0" destOrd="0" presId="urn:microsoft.com/office/officeart/2005/8/layout/orgChart1"/>
    <dgm:cxn modelId="{977ED7AC-5E76-C74B-81BF-C4418F8319C2}" type="presParOf" srcId="{6FCED929-0C32-BA41-A3AA-F8E6E88A9277}" destId="{A64665AD-E032-F44A-A248-D0ACEE4AEC96}" srcOrd="0" destOrd="0" presId="urn:microsoft.com/office/officeart/2005/8/layout/orgChart1"/>
    <dgm:cxn modelId="{FB628C66-1C52-6349-94F2-0B0D3F6FCF82}" type="presParOf" srcId="{A64665AD-E032-F44A-A248-D0ACEE4AEC96}" destId="{3BFD2138-DBCC-194F-8B43-568FA0E126F4}" srcOrd="0" destOrd="0" presId="urn:microsoft.com/office/officeart/2005/8/layout/orgChart1"/>
    <dgm:cxn modelId="{4DD20066-E45A-0F44-98B6-51E536EFE0F2}" type="presParOf" srcId="{3BFD2138-DBCC-194F-8B43-568FA0E126F4}" destId="{07A97D6C-4857-4C42-86EA-872B20EEFB9C}" srcOrd="0" destOrd="0" presId="urn:microsoft.com/office/officeart/2005/8/layout/orgChart1"/>
    <dgm:cxn modelId="{682E3825-0CB2-B540-91A9-880EB415D76C}" type="presParOf" srcId="{3BFD2138-DBCC-194F-8B43-568FA0E126F4}" destId="{AB9C9EAF-BDB9-FC46-8551-1200BC85C591}" srcOrd="1" destOrd="0" presId="urn:microsoft.com/office/officeart/2005/8/layout/orgChart1"/>
    <dgm:cxn modelId="{2B55879C-EEC8-1945-8E19-7A27178FE6C1}" type="presParOf" srcId="{A64665AD-E032-F44A-A248-D0ACEE4AEC96}" destId="{7FD1F11A-2D91-014B-A7A8-542638546AFB}" srcOrd="1" destOrd="0" presId="urn:microsoft.com/office/officeart/2005/8/layout/orgChart1"/>
    <dgm:cxn modelId="{4CD0DDB8-B2A9-2348-88A2-EA547F248D36}" type="presParOf" srcId="{7FD1F11A-2D91-014B-A7A8-542638546AFB}" destId="{36EC4908-7881-FC44-9B2B-07E6E10B6D86}" srcOrd="0" destOrd="0" presId="urn:microsoft.com/office/officeart/2005/8/layout/orgChart1"/>
    <dgm:cxn modelId="{C5BDDA32-C249-3643-84F4-A068C6BDCFDE}" type="presParOf" srcId="{7FD1F11A-2D91-014B-A7A8-542638546AFB}" destId="{1E955954-B84D-2147-96F6-623520A9B3FE}" srcOrd="1" destOrd="0" presId="urn:microsoft.com/office/officeart/2005/8/layout/orgChart1"/>
    <dgm:cxn modelId="{88F7189A-F7D5-2142-A751-1F9309B9EFA8}" type="presParOf" srcId="{1E955954-B84D-2147-96F6-623520A9B3FE}" destId="{76A9B4C6-5A3A-F842-B0C8-153B2E0F5C5D}" srcOrd="0" destOrd="0" presId="urn:microsoft.com/office/officeart/2005/8/layout/orgChart1"/>
    <dgm:cxn modelId="{B028B278-0DD3-BA4B-9C00-8D980038AEB7}" type="presParOf" srcId="{76A9B4C6-5A3A-F842-B0C8-153B2E0F5C5D}" destId="{41D49EB1-03F7-9E4B-AAF0-ABA1D71488FC}" srcOrd="0" destOrd="0" presId="urn:microsoft.com/office/officeart/2005/8/layout/orgChart1"/>
    <dgm:cxn modelId="{9DD40160-4622-204B-BE7A-9ABADBDE1123}" type="presParOf" srcId="{76A9B4C6-5A3A-F842-B0C8-153B2E0F5C5D}" destId="{1C1A6DA1-59E8-574D-8622-3109A08145D9}" srcOrd="1" destOrd="0" presId="urn:microsoft.com/office/officeart/2005/8/layout/orgChart1"/>
    <dgm:cxn modelId="{01592E35-DC8D-DC42-A6E7-50859ECB3BA0}" type="presParOf" srcId="{1E955954-B84D-2147-96F6-623520A9B3FE}" destId="{AF3DBEE5-56BD-1B4E-AC99-F9A93072156D}" srcOrd="1" destOrd="0" presId="urn:microsoft.com/office/officeart/2005/8/layout/orgChart1"/>
    <dgm:cxn modelId="{2FFC7469-39C0-D94D-9772-6D5E07B42D8A}" type="presParOf" srcId="{AF3DBEE5-56BD-1B4E-AC99-F9A93072156D}" destId="{D1E2189F-502C-7B49-82B2-5D782209CF17}" srcOrd="0" destOrd="0" presId="urn:microsoft.com/office/officeart/2005/8/layout/orgChart1"/>
    <dgm:cxn modelId="{027E0539-8DDB-924F-97DA-856F9C473B2A}" type="presParOf" srcId="{AF3DBEE5-56BD-1B4E-AC99-F9A93072156D}" destId="{325AF370-858B-9849-A250-CDE4DC0A1317}" srcOrd="1" destOrd="0" presId="urn:microsoft.com/office/officeart/2005/8/layout/orgChart1"/>
    <dgm:cxn modelId="{3770F803-386A-7D44-A375-971FDDD624A1}" type="presParOf" srcId="{325AF370-858B-9849-A250-CDE4DC0A1317}" destId="{666CF4DC-E400-7442-9C3B-3BD21B3DF7BE}" srcOrd="0" destOrd="0" presId="urn:microsoft.com/office/officeart/2005/8/layout/orgChart1"/>
    <dgm:cxn modelId="{898DCBDB-5E45-3D4A-BADD-FC55D92B95EA}" type="presParOf" srcId="{666CF4DC-E400-7442-9C3B-3BD21B3DF7BE}" destId="{501EE7FF-18CB-684E-9B24-AB222B7F313C}" srcOrd="0" destOrd="0" presId="urn:microsoft.com/office/officeart/2005/8/layout/orgChart1"/>
    <dgm:cxn modelId="{D875E503-B46C-614D-919F-F25AC2D2C61F}" type="presParOf" srcId="{666CF4DC-E400-7442-9C3B-3BD21B3DF7BE}" destId="{6DCBACF0-0707-174E-9787-8CD9A700A134}" srcOrd="1" destOrd="0" presId="urn:microsoft.com/office/officeart/2005/8/layout/orgChart1"/>
    <dgm:cxn modelId="{EDC3E154-39D5-2049-A694-21302B638B7A}" type="presParOf" srcId="{325AF370-858B-9849-A250-CDE4DC0A1317}" destId="{A0D4DE30-65D7-E54B-BD28-11D14FB88F60}" srcOrd="1" destOrd="0" presId="urn:microsoft.com/office/officeart/2005/8/layout/orgChart1"/>
    <dgm:cxn modelId="{3E672E0F-E8DC-9546-BBE1-5022BC444A4D}" type="presParOf" srcId="{325AF370-858B-9849-A250-CDE4DC0A1317}" destId="{912DAD07-0EF1-7F49-AA6A-F47EA2E04E58}" srcOrd="2" destOrd="0" presId="urn:microsoft.com/office/officeart/2005/8/layout/orgChart1"/>
    <dgm:cxn modelId="{E37715D1-E814-FD45-BC26-2666F700E064}" type="presParOf" srcId="{AF3DBEE5-56BD-1B4E-AC99-F9A93072156D}" destId="{ED8BEA85-AAA2-2742-9526-A43F05FF5F72}" srcOrd="2" destOrd="0" presId="urn:microsoft.com/office/officeart/2005/8/layout/orgChart1"/>
    <dgm:cxn modelId="{BC11BCD9-1DF0-C243-9BCD-E0C6BA3448EE}" type="presParOf" srcId="{AF3DBEE5-56BD-1B4E-AC99-F9A93072156D}" destId="{DF312385-EF6E-7143-982C-E5BAD0C0685A}" srcOrd="3" destOrd="0" presId="urn:microsoft.com/office/officeart/2005/8/layout/orgChart1"/>
    <dgm:cxn modelId="{35A5DB91-C599-A046-9B2D-F150358616B6}" type="presParOf" srcId="{DF312385-EF6E-7143-982C-E5BAD0C0685A}" destId="{4B4B9EC0-E57F-284C-A07A-041772190697}" srcOrd="0" destOrd="0" presId="urn:microsoft.com/office/officeart/2005/8/layout/orgChart1"/>
    <dgm:cxn modelId="{3BF2AF45-A79E-C74C-9703-6A00CBFB0CAD}" type="presParOf" srcId="{4B4B9EC0-E57F-284C-A07A-041772190697}" destId="{B8F8872E-7E4F-E643-9DA4-39E624EA2D32}" srcOrd="0" destOrd="0" presId="urn:microsoft.com/office/officeart/2005/8/layout/orgChart1"/>
    <dgm:cxn modelId="{8388E504-FD03-4A47-9326-A37DAFD9643B}" type="presParOf" srcId="{4B4B9EC0-E57F-284C-A07A-041772190697}" destId="{22E06CF4-301E-A044-872A-17CE0AEB6B78}" srcOrd="1" destOrd="0" presId="urn:microsoft.com/office/officeart/2005/8/layout/orgChart1"/>
    <dgm:cxn modelId="{0A7D4E11-C0D8-454E-8A35-AE2BA9A2DC32}" type="presParOf" srcId="{DF312385-EF6E-7143-982C-E5BAD0C0685A}" destId="{21F90BE3-D44C-1240-9FB8-06B3D617E34D}" srcOrd="1" destOrd="0" presId="urn:microsoft.com/office/officeart/2005/8/layout/orgChart1"/>
    <dgm:cxn modelId="{B20BCDFB-3587-4340-AF5F-B45B4DB392AF}" type="presParOf" srcId="{DF312385-EF6E-7143-982C-E5BAD0C0685A}" destId="{D8197796-BDED-A84D-B629-F88B40796614}" srcOrd="2" destOrd="0" presId="urn:microsoft.com/office/officeart/2005/8/layout/orgChart1"/>
    <dgm:cxn modelId="{F11C80BF-3BA1-0A4A-B153-873DD4321CB6}" type="presParOf" srcId="{AF3DBEE5-56BD-1B4E-AC99-F9A93072156D}" destId="{C4985BE6-6336-2E46-A2E9-64522F30B24C}" srcOrd="4" destOrd="0" presId="urn:microsoft.com/office/officeart/2005/8/layout/orgChart1"/>
    <dgm:cxn modelId="{E3BC2A4F-B612-3B4E-8C4B-EF06D3826965}" type="presParOf" srcId="{AF3DBEE5-56BD-1B4E-AC99-F9A93072156D}" destId="{C6F81D33-B9AE-E641-8B4D-A198B8FDE090}" srcOrd="5" destOrd="0" presId="urn:microsoft.com/office/officeart/2005/8/layout/orgChart1"/>
    <dgm:cxn modelId="{E613ABC3-D3FA-C84C-AD23-8C414285FAA3}" type="presParOf" srcId="{C6F81D33-B9AE-E641-8B4D-A198B8FDE090}" destId="{913CA391-10DF-7644-9BC8-AD1997F4CC11}" srcOrd="0" destOrd="0" presId="urn:microsoft.com/office/officeart/2005/8/layout/orgChart1"/>
    <dgm:cxn modelId="{FF263FD2-3BE9-184C-A631-09840E1B1532}" type="presParOf" srcId="{913CA391-10DF-7644-9BC8-AD1997F4CC11}" destId="{0ADEDE51-3982-B44C-85F2-EB353911582B}" srcOrd="0" destOrd="0" presId="urn:microsoft.com/office/officeart/2005/8/layout/orgChart1"/>
    <dgm:cxn modelId="{00FA8A81-0AED-E64E-A140-9609F7D9FED0}" type="presParOf" srcId="{913CA391-10DF-7644-9BC8-AD1997F4CC11}" destId="{C31A41AE-7FBA-844C-8546-7FBFFB1CDE73}" srcOrd="1" destOrd="0" presId="urn:microsoft.com/office/officeart/2005/8/layout/orgChart1"/>
    <dgm:cxn modelId="{3C814BC5-B924-404C-8FF9-AB6195BE7B9A}" type="presParOf" srcId="{C6F81D33-B9AE-E641-8B4D-A198B8FDE090}" destId="{590C5CA2-6C3A-5E46-9A17-A3489BAC2B43}" srcOrd="1" destOrd="0" presId="urn:microsoft.com/office/officeart/2005/8/layout/orgChart1"/>
    <dgm:cxn modelId="{EFF331AC-003C-B142-AF39-79D4569E83C8}" type="presParOf" srcId="{C6F81D33-B9AE-E641-8B4D-A198B8FDE090}" destId="{951630A3-1C1C-6749-B999-4B05897C1FBD}" srcOrd="2" destOrd="0" presId="urn:microsoft.com/office/officeart/2005/8/layout/orgChart1"/>
    <dgm:cxn modelId="{90759D28-B577-0645-9547-5C502660BB07}" type="presParOf" srcId="{1E955954-B84D-2147-96F6-623520A9B3FE}" destId="{6BAC838D-35CC-074C-9D90-288642A3F5B3}" srcOrd="2" destOrd="0" presId="urn:microsoft.com/office/officeart/2005/8/layout/orgChart1"/>
    <dgm:cxn modelId="{29D7BDFD-0044-B842-8772-DA602C1FA5BA}" type="presParOf" srcId="{7FD1F11A-2D91-014B-A7A8-542638546AFB}" destId="{8FD0FAC2-EE35-924B-A195-8883F704BFC3}" srcOrd="2" destOrd="0" presId="urn:microsoft.com/office/officeart/2005/8/layout/orgChart1"/>
    <dgm:cxn modelId="{DD7FE3FB-7441-9640-80FB-B264667A53E1}" type="presParOf" srcId="{7FD1F11A-2D91-014B-A7A8-542638546AFB}" destId="{E73414BE-E972-7A45-AF87-0A81082C6C17}" srcOrd="3" destOrd="0" presId="urn:microsoft.com/office/officeart/2005/8/layout/orgChart1"/>
    <dgm:cxn modelId="{7A966931-6F81-4347-AC81-ACCCA9696B6E}" type="presParOf" srcId="{E73414BE-E972-7A45-AF87-0A81082C6C17}" destId="{A928A58F-681D-864B-B143-12E9B619C86C}" srcOrd="0" destOrd="0" presId="urn:microsoft.com/office/officeart/2005/8/layout/orgChart1"/>
    <dgm:cxn modelId="{C14589F6-43FD-3744-9228-A7AB5725DD47}" type="presParOf" srcId="{A928A58F-681D-864B-B143-12E9B619C86C}" destId="{093A345F-AC6A-E24C-95A9-B8B432651966}" srcOrd="0" destOrd="0" presId="urn:microsoft.com/office/officeart/2005/8/layout/orgChart1"/>
    <dgm:cxn modelId="{143401A4-28BD-E94E-8794-B870AD951014}" type="presParOf" srcId="{A928A58F-681D-864B-B143-12E9B619C86C}" destId="{D36A8FED-01B4-0449-9B40-CF667641147B}" srcOrd="1" destOrd="0" presId="urn:microsoft.com/office/officeart/2005/8/layout/orgChart1"/>
    <dgm:cxn modelId="{E35EAF2D-3C5F-9248-943F-52D9A34BF272}" type="presParOf" srcId="{E73414BE-E972-7A45-AF87-0A81082C6C17}" destId="{D2AE6CAB-7346-0E44-A0E9-014305D0E3E6}" srcOrd="1" destOrd="0" presId="urn:microsoft.com/office/officeart/2005/8/layout/orgChart1"/>
    <dgm:cxn modelId="{5E658BF0-194D-FB4D-B571-EA79951248A2}" type="presParOf" srcId="{D2AE6CAB-7346-0E44-A0E9-014305D0E3E6}" destId="{0F265251-C608-3445-9EB4-9C6419678F4D}" srcOrd="0" destOrd="0" presId="urn:microsoft.com/office/officeart/2005/8/layout/orgChart1"/>
    <dgm:cxn modelId="{76B309F1-BD8A-DA41-B227-82818192C0B7}" type="presParOf" srcId="{D2AE6CAB-7346-0E44-A0E9-014305D0E3E6}" destId="{279AEC87-ACCD-7649-B407-94754B5B56CB}" srcOrd="1" destOrd="0" presId="urn:microsoft.com/office/officeart/2005/8/layout/orgChart1"/>
    <dgm:cxn modelId="{39E8295A-903E-1D4C-AFFD-F8308E8A34B9}" type="presParOf" srcId="{279AEC87-ACCD-7649-B407-94754B5B56CB}" destId="{0795B1BE-C54D-B94D-B0A5-962F560E001C}" srcOrd="0" destOrd="0" presId="urn:microsoft.com/office/officeart/2005/8/layout/orgChart1"/>
    <dgm:cxn modelId="{DC8E4B6A-7C2F-C34B-9F68-9D512D2B76BE}" type="presParOf" srcId="{0795B1BE-C54D-B94D-B0A5-962F560E001C}" destId="{68EA6535-F7CC-8A47-82D0-3DD4B9A15403}" srcOrd="0" destOrd="0" presId="urn:microsoft.com/office/officeart/2005/8/layout/orgChart1"/>
    <dgm:cxn modelId="{D08276A0-920D-8648-97F1-3C531B2BB5D4}" type="presParOf" srcId="{0795B1BE-C54D-B94D-B0A5-962F560E001C}" destId="{4C171F4F-8897-EF4D-8708-0A1AFC85D633}" srcOrd="1" destOrd="0" presId="urn:microsoft.com/office/officeart/2005/8/layout/orgChart1"/>
    <dgm:cxn modelId="{1FAE8AE0-D313-3C48-AFD6-2C4BE37C046D}" type="presParOf" srcId="{279AEC87-ACCD-7649-B407-94754B5B56CB}" destId="{A62ED1B2-C84D-2F40-B7E1-942C5B633DF8}" srcOrd="1" destOrd="0" presId="urn:microsoft.com/office/officeart/2005/8/layout/orgChart1"/>
    <dgm:cxn modelId="{B5567220-2318-C749-ACC7-C811B893B9AE}" type="presParOf" srcId="{279AEC87-ACCD-7649-B407-94754B5B56CB}" destId="{866FEFAE-A38F-8B43-AFE1-C326E4508877}" srcOrd="2" destOrd="0" presId="urn:microsoft.com/office/officeart/2005/8/layout/orgChart1"/>
    <dgm:cxn modelId="{FC713BA1-5308-6A40-ABAF-305E525F7BEB}" type="presParOf" srcId="{D2AE6CAB-7346-0E44-A0E9-014305D0E3E6}" destId="{AC95530F-229B-2C4D-B38F-44B8677E0E65}" srcOrd="2" destOrd="0" presId="urn:microsoft.com/office/officeart/2005/8/layout/orgChart1"/>
    <dgm:cxn modelId="{A53DBEB9-70F8-D04B-9B52-AE3E5CB38699}" type="presParOf" srcId="{D2AE6CAB-7346-0E44-A0E9-014305D0E3E6}" destId="{34BA2176-6DFF-3F4E-A5D7-FE8ABC3DC816}" srcOrd="3" destOrd="0" presId="urn:microsoft.com/office/officeart/2005/8/layout/orgChart1"/>
    <dgm:cxn modelId="{241E797D-F2A0-2F46-9276-09411F5FB803}" type="presParOf" srcId="{34BA2176-6DFF-3F4E-A5D7-FE8ABC3DC816}" destId="{03BE7FD9-0BAE-9B4F-994B-FE158E20AC4D}" srcOrd="0" destOrd="0" presId="urn:microsoft.com/office/officeart/2005/8/layout/orgChart1"/>
    <dgm:cxn modelId="{5CB7AAB1-A4FC-E949-A791-3CCC4CF415AE}" type="presParOf" srcId="{03BE7FD9-0BAE-9B4F-994B-FE158E20AC4D}" destId="{60494856-0491-B14A-BD47-07F0B304E493}" srcOrd="0" destOrd="0" presId="urn:microsoft.com/office/officeart/2005/8/layout/orgChart1"/>
    <dgm:cxn modelId="{BD852E06-EEA5-774F-AF68-765FEBC6BAF0}" type="presParOf" srcId="{03BE7FD9-0BAE-9B4F-994B-FE158E20AC4D}" destId="{5E5A36B2-6436-AC4D-84E6-F0CEED6BEC50}" srcOrd="1" destOrd="0" presId="urn:microsoft.com/office/officeart/2005/8/layout/orgChart1"/>
    <dgm:cxn modelId="{A90E1481-612F-534F-AD79-D8545257F93E}" type="presParOf" srcId="{34BA2176-6DFF-3F4E-A5D7-FE8ABC3DC816}" destId="{695BAF10-9E9C-994D-A1F8-2C5E8A02EB70}" srcOrd="1" destOrd="0" presId="urn:microsoft.com/office/officeart/2005/8/layout/orgChart1"/>
    <dgm:cxn modelId="{FB438C0B-69EC-B54C-BF69-1D3B47C955BC}" type="presParOf" srcId="{34BA2176-6DFF-3F4E-A5D7-FE8ABC3DC816}" destId="{AAC4AF6F-C866-6C4C-BDD2-CCCA51B422E9}" srcOrd="2" destOrd="0" presId="urn:microsoft.com/office/officeart/2005/8/layout/orgChart1"/>
    <dgm:cxn modelId="{58A40CAB-3423-104A-9200-81ADE8DF927F}" type="presParOf" srcId="{E73414BE-E972-7A45-AF87-0A81082C6C17}" destId="{16244FAD-FD9F-E641-908D-D1F0A2949C83}" srcOrd="2" destOrd="0" presId="urn:microsoft.com/office/officeart/2005/8/layout/orgChart1"/>
    <dgm:cxn modelId="{830043D2-8DBF-AA40-BFFE-801753C81BE2}" type="presParOf" srcId="{7FD1F11A-2D91-014B-A7A8-542638546AFB}" destId="{9CB0D598-6443-8642-9D38-1B586346490F}" srcOrd="4" destOrd="0" presId="urn:microsoft.com/office/officeart/2005/8/layout/orgChart1"/>
    <dgm:cxn modelId="{4AC9F7CB-EA2A-0A4E-9432-776562DBEA7F}" type="presParOf" srcId="{7FD1F11A-2D91-014B-A7A8-542638546AFB}" destId="{9A65DD93-5455-4F49-A2E8-4F08150843CB}" srcOrd="5" destOrd="0" presId="urn:microsoft.com/office/officeart/2005/8/layout/orgChart1"/>
    <dgm:cxn modelId="{DC428620-677F-E147-AE30-A693A93060A5}" type="presParOf" srcId="{9A65DD93-5455-4F49-A2E8-4F08150843CB}" destId="{F8377242-DEE4-F347-B5B5-2BB1401ECD84}" srcOrd="0" destOrd="0" presId="urn:microsoft.com/office/officeart/2005/8/layout/orgChart1"/>
    <dgm:cxn modelId="{4F6A1E02-31CA-2A44-BCB3-062D206499AF}" type="presParOf" srcId="{F8377242-DEE4-F347-B5B5-2BB1401ECD84}" destId="{EE019224-C6E4-B645-9652-BA77EC21CE51}" srcOrd="0" destOrd="0" presId="urn:microsoft.com/office/officeart/2005/8/layout/orgChart1"/>
    <dgm:cxn modelId="{042F890C-9513-4943-B8A4-6DD1CF87DC98}" type="presParOf" srcId="{F8377242-DEE4-F347-B5B5-2BB1401ECD84}" destId="{53EE0FF6-1CCA-C44C-B9C3-A594697BD36B}" srcOrd="1" destOrd="0" presId="urn:microsoft.com/office/officeart/2005/8/layout/orgChart1"/>
    <dgm:cxn modelId="{9D1029C8-7A05-1042-96F8-79F3FB00828C}" type="presParOf" srcId="{9A65DD93-5455-4F49-A2E8-4F08150843CB}" destId="{EC473BB8-3875-694B-89BC-98FE93D363D4}" srcOrd="1" destOrd="0" presId="urn:microsoft.com/office/officeart/2005/8/layout/orgChart1"/>
    <dgm:cxn modelId="{2DE314A7-6CCC-F241-B0F9-56D3E8D98FC2}" type="presParOf" srcId="{EC473BB8-3875-694B-89BC-98FE93D363D4}" destId="{13D17E09-8F40-EF48-B5A3-0652D56E8AD7}" srcOrd="0" destOrd="0" presId="urn:microsoft.com/office/officeart/2005/8/layout/orgChart1"/>
    <dgm:cxn modelId="{10C07773-A606-7D4F-B07E-1E0FF9F0D8DC}" type="presParOf" srcId="{EC473BB8-3875-694B-89BC-98FE93D363D4}" destId="{03F497B0-A64D-E54D-802D-198189EE4BC8}" srcOrd="1" destOrd="0" presId="urn:microsoft.com/office/officeart/2005/8/layout/orgChart1"/>
    <dgm:cxn modelId="{3C14D510-1725-C24C-AB12-8AC500A3EB28}" type="presParOf" srcId="{03F497B0-A64D-E54D-802D-198189EE4BC8}" destId="{46664032-5A21-B046-8EE4-0AFA5211FA0E}" srcOrd="0" destOrd="0" presId="urn:microsoft.com/office/officeart/2005/8/layout/orgChart1"/>
    <dgm:cxn modelId="{2F4EAAE6-365D-074D-90E8-8816967F01A7}" type="presParOf" srcId="{46664032-5A21-B046-8EE4-0AFA5211FA0E}" destId="{0C03A7CB-2195-4C4B-BA68-7CFAF56E11FB}" srcOrd="0" destOrd="0" presId="urn:microsoft.com/office/officeart/2005/8/layout/orgChart1"/>
    <dgm:cxn modelId="{A2241775-9E76-3D4B-80FA-7E17FB2A1F5F}" type="presParOf" srcId="{46664032-5A21-B046-8EE4-0AFA5211FA0E}" destId="{3DB9AFB0-370E-DA43-8251-4302BC4ED613}" srcOrd="1" destOrd="0" presId="urn:microsoft.com/office/officeart/2005/8/layout/orgChart1"/>
    <dgm:cxn modelId="{40D8C614-7054-0E4A-A10E-2CA7F5B6DDA7}" type="presParOf" srcId="{03F497B0-A64D-E54D-802D-198189EE4BC8}" destId="{4D62DDF6-7905-BB4A-A702-C028164274A2}" srcOrd="1" destOrd="0" presId="urn:microsoft.com/office/officeart/2005/8/layout/orgChart1"/>
    <dgm:cxn modelId="{EA7E8EC1-8A4A-B04E-A2EA-F6E6CCCE8D6D}" type="presParOf" srcId="{03F497B0-A64D-E54D-802D-198189EE4BC8}" destId="{60654F15-3CE2-DE45-82BA-4176037A27FD}" srcOrd="2" destOrd="0" presId="urn:microsoft.com/office/officeart/2005/8/layout/orgChart1"/>
    <dgm:cxn modelId="{6164FCB2-141C-0B49-9687-E31872261A13}" type="presParOf" srcId="{EC473BB8-3875-694B-89BC-98FE93D363D4}" destId="{65CE1F5B-352A-F143-9951-63A197E2E3E4}" srcOrd="2" destOrd="0" presId="urn:microsoft.com/office/officeart/2005/8/layout/orgChart1"/>
    <dgm:cxn modelId="{B1DBB871-A173-3E40-B86F-9C1FD7A12E78}" type="presParOf" srcId="{EC473BB8-3875-694B-89BC-98FE93D363D4}" destId="{A979F744-ED1B-FC41-9B2B-928AE184C979}" srcOrd="3" destOrd="0" presId="urn:microsoft.com/office/officeart/2005/8/layout/orgChart1"/>
    <dgm:cxn modelId="{E3DFB06B-E4E6-0F4A-AC0C-76192E0FE341}" type="presParOf" srcId="{A979F744-ED1B-FC41-9B2B-928AE184C979}" destId="{51F09AB0-17E8-0D40-A70D-E02A0A2A4D63}" srcOrd="0" destOrd="0" presId="urn:microsoft.com/office/officeart/2005/8/layout/orgChart1"/>
    <dgm:cxn modelId="{E2D5FE4D-1075-A54F-A240-68331D80DEFA}" type="presParOf" srcId="{51F09AB0-17E8-0D40-A70D-E02A0A2A4D63}" destId="{B7653F73-5D9A-B94C-B5C7-984F0A9729E0}" srcOrd="0" destOrd="0" presId="urn:microsoft.com/office/officeart/2005/8/layout/orgChart1"/>
    <dgm:cxn modelId="{F6866071-0E58-0A47-B154-3E6DC77C50AB}" type="presParOf" srcId="{51F09AB0-17E8-0D40-A70D-E02A0A2A4D63}" destId="{DA6AE14D-0897-734F-A688-2C256FA8530D}" srcOrd="1" destOrd="0" presId="urn:microsoft.com/office/officeart/2005/8/layout/orgChart1"/>
    <dgm:cxn modelId="{B6464B1C-CDB4-4449-994F-AC925910D9D8}" type="presParOf" srcId="{A979F744-ED1B-FC41-9B2B-928AE184C979}" destId="{5C47403B-AFAA-C243-9EBD-92C9ECE56B28}" srcOrd="1" destOrd="0" presId="urn:microsoft.com/office/officeart/2005/8/layout/orgChart1"/>
    <dgm:cxn modelId="{AB0C168B-0B4B-CE4A-9806-4660A6B73B10}" type="presParOf" srcId="{A979F744-ED1B-FC41-9B2B-928AE184C979}" destId="{ECD88615-E2B1-124B-9D8C-6A558F6E804F}" srcOrd="2" destOrd="0" presId="urn:microsoft.com/office/officeart/2005/8/layout/orgChart1"/>
    <dgm:cxn modelId="{B5539B59-6CD9-7E4D-AEA0-FDBA9F0563A0}" type="presParOf" srcId="{EC473BB8-3875-694B-89BC-98FE93D363D4}" destId="{12F0694B-F072-E74C-9EDF-31C9B67C24B0}" srcOrd="4" destOrd="0" presId="urn:microsoft.com/office/officeart/2005/8/layout/orgChart1"/>
    <dgm:cxn modelId="{0F2FB106-036D-DC4E-A922-C9BDB443D57A}" type="presParOf" srcId="{EC473BB8-3875-694B-89BC-98FE93D363D4}" destId="{67E1894A-BC7E-1442-82CB-9FB344E4D922}" srcOrd="5" destOrd="0" presId="urn:microsoft.com/office/officeart/2005/8/layout/orgChart1"/>
    <dgm:cxn modelId="{35E9FD5C-1538-274E-9C56-C1BBAAFC84C2}" type="presParOf" srcId="{67E1894A-BC7E-1442-82CB-9FB344E4D922}" destId="{DA8953B6-08B2-D742-AEFA-26FD6E0C1397}" srcOrd="0" destOrd="0" presId="urn:microsoft.com/office/officeart/2005/8/layout/orgChart1"/>
    <dgm:cxn modelId="{3A0B7B5E-14A6-7542-8DEF-B8779AA4CD2F}" type="presParOf" srcId="{DA8953B6-08B2-D742-AEFA-26FD6E0C1397}" destId="{EE19EE1B-9671-D546-B153-54A55AF9EB32}" srcOrd="0" destOrd="0" presId="urn:microsoft.com/office/officeart/2005/8/layout/orgChart1"/>
    <dgm:cxn modelId="{81C51076-7CB3-F246-92BE-DD75795309F2}" type="presParOf" srcId="{DA8953B6-08B2-D742-AEFA-26FD6E0C1397}" destId="{7D24D7C4-06D5-1449-BEA1-4B98E7A2E6F4}" srcOrd="1" destOrd="0" presId="urn:microsoft.com/office/officeart/2005/8/layout/orgChart1"/>
    <dgm:cxn modelId="{6956A174-15BE-D04D-974B-CDACE413D03E}" type="presParOf" srcId="{67E1894A-BC7E-1442-82CB-9FB344E4D922}" destId="{6BD01EC9-3430-1848-A208-D5FEDE15DE78}" srcOrd="1" destOrd="0" presId="urn:microsoft.com/office/officeart/2005/8/layout/orgChart1"/>
    <dgm:cxn modelId="{12DBCEC5-1C81-9F4F-B1AE-1F821269D9FB}" type="presParOf" srcId="{67E1894A-BC7E-1442-82CB-9FB344E4D922}" destId="{CC6FCB9F-E0FB-A54A-9C8C-4A152DC999FA}" srcOrd="2" destOrd="0" presId="urn:microsoft.com/office/officeart/2005/8/layout/orgChart1"/>
    <dgm:cxn modelId="{549FF11F-4262-4A4D-A4A7-828ED5B0201A}" type="presParOf" srcId="{9A65DD93-5455-4F49-A2E8-4F08150843CB}" destId="{E2F7C22F-54FF-764F-BD3A-26DEAAB3FE66}" srcOrd="2" destOrd="0" presId="urn:microsoft.com/office/officeart/2005/8/layout/orgChart1"/>
    <dgm:cxn modelId="{619B8425-E5B3-DE4C-B836-403111FE4904}" type="presParOf" srcId="{7FD1F11A-2D91-014B-A7A8-542638546AFB}" destId="{EB9692E5-C213-424B-AF12-3D6A03CB7D96}" srcOrd="6" destOrd="0" presId="urn:microsoft.com/office/officeart/2005/8/layout/orgChart1"/>
    <dgm:cxn modelId="{98B76264-C4C6-C64A-89BA-6D5D5B28EC7D}" type="presParOf" srcId="{7FD1F11A-2D91-014B-A7A8-542638546AFB}" destId="{B48DCED2-30B2-1048-8226-56BD42EF79AE}" srcOrd="7" destOrd="0" presId="urn:microsoft.com/office/officeart/2005/8/layout/orgChart1"/>
    <dgm:cxn modelId="{9C1AA580-6018-E048-9B8E-B09000C5987F}" type="presParOf" srcId="{B48DCED2-30B2-1048-8226-56BD42EF79AE}" destId="{3EBFF56A-35D0-3846-9A5F-8AAF9EB79E9B}" srcOrd="0" destOrd="0" presId="urn:microsoft.com/office/officeart/2005/8/layout/orgChart1"/>
    <dgm:cxn modelId="{ECB0D74C-C1E9-0240-82FF-0567078B7A8A}" type="presParOf" srcId="{3EBFF56A-35D0-3846-9A5F-8AAF9EB79E9B}" destId="{681F6C0C-DB68-AB40-8465-8E9CC8E15415}" srcOrd="0" destOrd="0" presId="urn:microsoft.com/office/officeart/2005/8/layout/orgChart1"/>
    <dgm:cxn modelId="{F8819055-B510-0043-9924-4F8CC8E134BD}" type="presParOf" srcId="{3EBFF56A-35D0-3846-9A5F-8AAF9EB79E9B}" destId="{599C3406-ED1E-C343-9155-56D73BBE75D6}" srcOrd="1" destOrd="0" presId="urn:microsoft.com/office/officeart/2005/8/layout/orgChart1"/>
    <dgm:cxn modelId="{CFA14E15-A333-3147-B02D-99ABCFEE447D}" type="presParOf" srcId="{B48DCED2-30B2-1048-8226-56BD42EF79AE}" destId="{C74BBA06-7E11-814F-9631-27DDFFCC6939}" srcOrd="1" destOrd="0" presId="urn:microsoft.com/office/officeart/2005/8/layout/orgChart1"/>
    <dgm:cxn modelId="{13EA8DAA-B08D-6444-ADD8-AF64605326E3}" type="presParOf" srcId="{C74BBA06-7E11-814F-9631-27DDFFCC6939}" destId="{2491CF62-AF48-8C46-A681-1D35F2009956}" srcOrd="0" destOrd="0" presId="urn:microsoft.com/office/officeart/2005/8/layout/orgChart1"/>
    <dgm:cxn modelId="{389041E4-AC80-4E4E-ADC5-0B193D7DFB50}" type="presParOf" srcId="{C74BBA06-7E11-814F-9631-27DDFFCC6939}" destId="{9775BE37-5CB8-DD4A-8A94-B42CDEFADF63}" srcOrd="1" destOrd="0" presId="urn:microsoft.com/office/officeart/2005/8/layout/orgChart1"/>
    <dgm:cxn modelId="{E164C1A4-BBEA-9346-9861-5ADBD17E5F6E}" type="presParOf" srcId="{9775BE37-5CB8-DD4A-8A94-B42CDEFADF63}" destId="{7F46F122-958F-3C4B-881E-2EC08200520F}" srcOrd="0" destOrd="0" presId="urn:microsoft.com/office/officeart/2005/8/layout/orgChart1"/>
    <dgm:cxn modelId="{9CCCD9CD-93C6-124F-BDDE-923DBBE58C81}" type="presParOf" srcId="{7F46F122-958F-3C4B-881E-2EC08200520F}" destId="{E32337DA-9995-A145-A641-FA195718C700}" srcOrd="0" destOrd="0" presId="urn:microsoft.com/office/officeart/2005/8/layout/orgChart1"/>
    <dgm:cxn modelId="{DD4F9C21-4F7C-714B-AD54-8DFBB2E6C4CC}" type="presParOf" srcId="{7F46F122-958F-3C4B-881E-2EC08200520F}" destId="{03B56784-60DF-154A-93AD-4EE4B1720EA6}" srcOrd="1" destOrd="0" presId="urn:microsoft.com/office/officeart/2005/8/layout/orgChart1"/>
    <dgm:cxn modelId="{9BAE119C-1F0B-1D4D-91F7-7ACF10291936}" type="presParOf" srcId="{9775BE37-5CB8-DD4A-8A94-B42CDEFADF63}" destId="{7A20F97C-EB69-0E4B-8862-BEE8BECA6FC4}" srcOrd="1" destOrd="0" presId="urn:microsoft.com/office/officeart/2005/8/layout/orgChart1"/>
    <dgm:cxn modelId="{4F2107EE-5368-8044-8162-DD5CE4C3201F}" type="presParOf" srcId="{9775BE37-5CB8-DD4A-8A94-B42CDEFADF63}" destId="{AFF2C245-EAB8-744D-9B20-8B7D004B39E4}" srcOrd="2" destOrd="0" presId="urn:microsoft.com/office/officeart/2005/8/layout/orgChart1"/>
    <dgm:cxn modelId="{EC533BD3-4A39-E24E-AC78-4C1B5A54A917}" type="presParOf" srcId="{C74BBA06-7E11-814F-9631-27DDFFCC6939}" destId="{B105EBCE-8691-0F4B-AB49-BDA6D9297E2A}" srcOrd="2" destOrd="0" presId="urn:microsoft.com/office/officeart/2005/8/layout/orgChart1"/>
    <dgm:cxn modelId="{35E723EE-08AA-B04C-8377-5914B779EABF}" type="presParOf" srcId="{C74BBA06-7E11-814F-9631-27DDFFCC6939}" destId="{8F7705B9-CEAE-7843-AD0B-227C96A903F8}" srcOrd="3" destOrd="0" presId="urn:microsoft.com/office/officeart/2005/8/layout/orgChart1"/>
    <dgm:cxn modelId="{100321A4-0487-2A4C-8991-9268025C2871}" type="presParOf" srcId="{8F7705B9-CEAE-7843-AD0B-227C96A903F8}" destId="{57E232E5-0F1E-BF48-9250-4AEE5DE0D234}" srcOrd="0" destOrd="0" presId="urn:microsoft.com/office/officeart/2005/8/layout/orgChart1"/>
    <dgm:cxn modelId="{8D7144A8-01CC-FF47-86C0-089BF7E23A2A}" type="presParOf" srcId="{57E232E5-0F1E-BF48-9250-4AEE5DE0D234}" destId="{C69690B2-7162-334A-9F3C-6FF8B9FF9CB3}" srcOrd="0" destOrd="0" presId="urn:microsoft.com/office/officeart/2005/8/layout/orgChart1"/>
    <dgm:cxn modelId="{1144ECA4-94BD-B641-8341-50CA48C1FF7B}" type="presParOf" srcId="{57E232E5-0F1E-BF48-9250-4AEE5DE0D234}" destId="{AE3FAD22-08DE-1446-8A72-B5BD83368FD2}" srcOrd="1" destOrd="0" presId="urn:microsoft.com/office/officeart/2005/8/layout/orgChart1"/>
    <dgm:cxn modelId="{17EF81C9-97BB-4F4C-95E1-C41E277D5C70}" type="presParOf" srcId="{8F7705B9-CEAE-7843-AD0B-227C96A903F8}" destId="{0D197DFB-F957-2C46-970E-A5E9A0346A62}" srcOrd="1" destOrd="0" presId="urn:microsoft.com/office/officeart/2005/8/layout/orgChart1"/>
    <dgm:cxn modelId="{36D9BEEB-BD34-0A45-A13C-D21CC118A29F}" type="presParOf" srcId="{8F7705B9-CEAE-7843-AD0B-227C96A903F8}" destId="{2F09062A-5B46-0E46-A748-4879DE1BCF60}" srcOrd="2" destOrd="0" presId="urn:microsoft.com/office/officeart/2005/8/layout/orgChart1"/>
    <dgm:cxn modelId="{67BD919A-87E8-4C43-9871-17852FA8D275}" type="presParOf" srcId="{B48DCED2-30B2-1048-8226-56BD42EF79AE}" destId="{2B174D97-7525-0E41-BF4F-AB56CE3B87DF}" srcOrd="2" destOrd="0" presId="urn:microsoft.com/office/officeart/2005/8/layout/orgChart1"/>
    <dgm:cxn modelId="{BEC87D73-65B3-464A-8FF7-32D9B2F34104}" type="presParOf" srcId="{7FD1F11A-2D91-014B-A7A8-542638546AFB}" destId="{25221F4D-FDB7-D642-B2BF-760DA9251631}" srcOrd="8" destOrd="0" presId="urn:microsoft.com/office/officeart/2005/8/layout/orgChart1"/>
    <dgm:cxn modelId="{BE9AD903-0435-7043-8B4D-F497BE820190}" type="presParOf" srcId="{7FD1F11A-2D91-014B-A7A8-542638546AFB}" destId="{77E3F142-6D1A-7540-964C-1486A7D074BE}" srcOrd="9" destOrd="0" presId="urn:microsoft.com/office/officeart/2005/8/layout/orgChart1"/>
    <dgm:cxn modelId="{E8035582-9992-884A-BA7B-6EAF63FC3D5A}" type="presParOf" srcId="{77E3F142-6D1A-7540-964C-1486A7D074BE}" destId="{6E529F77-A50F-F941-AAE0-F493C5FFC334}" srcOrd="0" destOrd="0" presId="urn:microsoft.com/office/officeart/2005/8/layout/orgChart1"/>
    <dgm:cxn modelId="{00178236-4A69-8B44-AF39-FFD366EBE450}" type="presParOf" srcId="{6E529F77-A50F-F941-AAE0-F493C5FFC334}" destId="{93292896-00D3-AA4F-8CD0-B099F90E8116}" srcOrd="0" destOrd="0" presId="urn:microsoft.com/office/officeart/2005/8/layout/orgChart1"/>
    <dgm:cxn modelId="{D3777D09-DCF2-6344-B0DC-C2B3D81DF36A}" type="presParOf" srcId="{6E529F77-A50F-F941-AAE0-F493C5FFC334}" destId="{E8E963A3-B6D0-FC4C-856D-47A0135A0A3C}" srcOrd="1" destOrd="0" presId="urn:microsoft.com/office/officeart/2005/8/layout/orgChart1"/>
    <dgm:cxn modelId="{AD3BB286-745B-9C4B-A26D-E7106A13087E}" type="presParOf" srcId="{77E3F142-6D1A-7540-964C-1486A7D074BE}" destId="{49E69223-830F-9E4F-A305-5C4EC805A4B3}" srcOrd="1" destOrd="0" presId="urn:microsoft.com/office/officeart/2005/8/layout/orgChart1"/>
    <dgm:cxn modelId="{0D103DEE-7B2D-254D-B1C7-293EB4D1CEA8}" type="presParOf" srcId="{49E69223-830F-9E4F-A305-5C4EC805A4B3}" destId="{537A6C23-1DB8-C54E-B230-88FD0D9A2AB0}" srcOrd="0" destOrd="0" presId="urn:microsoft.com/office/officeart/2005/8/layout/orgChart1"/>
    <dgm:cxn modelId="{570DC397-0F4C-3942-AE22-B59E5A4242E4}" type="presParOf" srcId="{49E69223-830F-9E4F-A305-5C4EC805A4B3}" destId="{B4DCC07F-28F8-1644-A89F-CDBA14CC278C}" srcOrd="1" destOrd="0" presId="urn:microsoft.com/office/officeart/2005/8/layout/orgChart1"/>
    <dgm:cxn modelId="{C2CAA4E5-9F70-A640-819C-92CF654C3C4A}" type="presParOf" srcId="{B4DCC07F-28F8-1644-A89F-CDBA14CC278C}" destId="{21FBADC3-A770-194C-80E5-2ED5CD9A4A9C}" srcOrd="0" destOrd="0" presId="urn:microsoft.com/office/officeart/2005/8/layout/orgChart1"/>
    <dgm:cxn modelId="{161A2DC2-06E0-474F-9F4D-FCBD1CEA3264}" type="presParOf" srcId="{21FBADC3-A770-194C-80E5-2ED5CD9A4A9C}" destId="{A7C6CCD7-4B3F-FC4A-8313-D510B4D2A9A7}" srcOrd="0" destOrd="0" presId="urn:microsoft.com/office/officeart/2005/8/layout/orgChart1"/>
    <dgm:cxn modelId="{3408E350-C12D-7D43-83BB-65CF6255D486}" type="presParOf" srcId="{21FBADC3-A770-194C-80E5-2ED5CD9A4A9C}" destId="{FCAC1A5B-E953-6349-99BF-222C788F1E13}" srcOrd="1" destOrd="0" presId="urn:microsoft.com/office/officeart/2005/8/layout/orgChart1"/>
    <dgm:cxn modelId="{AC263D02-B156-164C-8008-04FA1B8E9F62}" type="presParOf" srcId="{B4DCC07F-28F8-1644-A89F-CDBA14CC278C}" destId="{E25F56F6-4FB9-DB45-B867-23723188F18C}" srcOrd="1" destOrd="0" presId="urn:microsoft.com/office/officeart/2005/8/layout/orgChart1"/>
    <dgm:cxn modelId="{315FCB1C-2E57-3A4C-BB69-8F998EC141D5}" type="presParOf" srcId="{B4DCC07F-28F8-1644-A89F-CDBA14CC278C}" destId="{54C75CDD-1C6E-024C-9E0A-620DA81C4790}" srcOrd="2" destOrd="0" presId="urn:microsoft.com/office/officeart/2005/8/layout/orgChart1"/>
    <dgm:cxn modelId="{06E0AB47-E924-3148-91DB-DCF9EB5CEE18}" type="presParOf" srcId="{77E3F142-6D1A-7540-964C-1486A7D074BE}" destId="{64D032AB-261F-064F-A17D-0D5CBBEB8551}" srcOrd="2" destOrd="0" presId="urn:microsoft.com/office/officeart/2005/8/layout/orgChart1"/>
    <dgm:cxn modelId="{97F862E8-DEB5-7B49-971F-D1394EACD764}" type="presParOf" srcId="{A64665AD-E032-F44A-A248-D0ACEE4AEC96}" destId="{D7B6A1FD-8418-F946-A067-F072C3F4F5A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CEAFB-F30F-FF41-A222-12CDE1D48ECE}">
      <dsp:nvSpPr>
        <dsp:cNvPr id="0" name=""/>
        <dsp:cNvSpPr/>
      </dsp:nvSpPr>
      <dsp:spPr>
        <a:xfrm>
          <a:off x="2035221" y="590943"/>
          <a:ext cx="1136577" cy="270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306"/>
              </a:lnTo>
              <a:lnTo>
                <a:pt x="1136577" y="184306"/>
              </a:lnTo>
              <a:lnTo>
                <a:pt x="1136577" y="27045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55A99-57C8-B846-80B7-52E20D2B7CE8}">
      <dsp:nvSpPr>
        <dsp:cNvPr id="0" name=""/>
        <dsp:cNvSpPr/>
      </dsp:nvSpPr>
      <dsp:spPr>
        <a:xfrm>
          <a:off x="1989501" y="590943"/>
          <a:ext cx="91440" cy="2704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045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5B8797-9359-9D4B-AA82-9F7106930733}">
      <dsp:nvSpPr>
        <dsp:cNvPr id="0" name=""/>
        <dsp:cNvSpPr/>
      </dsp:nvSpPr>
      <dsp:spPr>
        <a:xfrm>
          <a:off x="898644" y="590943"/>
          <a:ext cx="1136577" cy="270453"/>
        </a:xfrm>
        <a:custGeom>
          <a:avLst/>
          <a:gdLst/>
          <a:ahLst/>
          <a:cxnLst/>
          <a:rect l="0" t="0" r="0" b="0"/>
          <a:pathLst>
            <a:path>
              <a:moveTo>
                <a:pt x="1136577" y="0"/>
              </a:moveTo>
              <a:lnTo>
                <a:pt x="1136577" y="184306"/>
              </a:lnTo>
              <a:lnTo>
                <a:pt x="0" y="184306"/>
              </a:lnTo>
              <a:lnTo>
                <a:pt x="0" y="27045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8A6827-4BE9-9540-9903-1B6EA5707E83}">
      <dsp:nvSpPr>
        <dsp:cNvPr id="0" name=""/>
        <dsp:cNvSpPr/>
      </dsp:nvSpPr>
      <dsp:spPr>
        <a:xfrm>
          <a:off x="1570258" y="439"/>
          <a:ext cx="929927" cy="590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AAE4D5-977E-D141-B641-C7E01E9F1541}">
      <dsp:nvSpPr>
        <dsp:cNvPr id="0" name=""/>
        <dsp:cNvSpPr/>
      </dsp:nvSpPr>
      <dsp:spPr>
        <a:xfrm>
          <a:off x="1673583" y="98598"/>
          <a:ext cx="929927" cy="5905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CLASES DE PALABRAS</a:t>
          </a:r>
          <a:endParaRPr lang="es-ES" sz="1100" kern="1200" dirty="0"/>
        </a:p>
      </dsp:txBody>
      <dsp:txXfrm>
        <a:off x="1690878" y="115893"/>
        <a:ext cx="895337" cy="555913"/>
      </dsp:txXfrm>
    </dsp:sp>
    <dsp:sp modelId="{F7897CAB-21BA-8F4F-846B-B9257A7175C0}">
      <dsp:nvSpPr>
        <dsp:cNvPr id="0" name=""/>
        <dsp:cNvSpPr/>
      </dsp:nvSpPr>
      <dsp:spPr>
        <a:xfrm>
          <a:off x="433680" y="861396"/>
          <a:ext cx="929927" cy="590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07735F-7F03-9B4B-8A57-86D1137C4515}">
      <dsp:nvSpPr>
        <dsp:cNvPr id="0" name=""/>
        <dsp:cNvSpPr/>
      </dsp:nvSpPr>
      <dsp:spPr>
        <a:xfrm>
          <a:off x="537005" y="959555"/>
          <a:ext cx="929927" cy="5905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SIMPLES</a:t>
          </a:r>
          <a:endParaRPr lang="es-ES" sz="1100" kern="1200" dirty="0"/>
        </a:p>
      </dsp:txBody>
      <dsp:txXfrm>
        <a:off x="554300" y="976850"/>
        <a:ext cx="895337" cy="555913"/>
      </dsp:txXfrm>
    </dsp:sp>
    <dsp:sp modelId="{F84D1E1A-2F87-224A-9194-BAF0048303A1}">
      <dsp:nvSpPr>
        <dsp:cNvPr id="0" name=""/>
        <dsp:cNvSpPr/>
      </dsp:nvSpPr>
      <dsp:spPr>
        <a:xfrm>
          <a:off x="1570258" y="861396"/>
          <a:ext cx="929927" cy="590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C174F5-EDDB-DD4B-95F4-99D9E99BCD1A}">
      <dsp:nvSpPr>
        <dsp:cNvPr id="0" name=""/>
        <dsp:cNvSpPr/>
      </dsp:nvSpPr>
      <dsp:spPr>
        <a:xfrm>
          <a:off x="1673583" y="959555"/>
          <a:ext cx="929927" cy="5905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DERIVADAS</a:t>
          </a:r>
          <a:endParaRPr lang="es-ES" sz="1100" kern="1200" dirty="0"/>
        </a:p>
      </dsp:txBody>
      <dsp:txXfrm>
        <a:off x="1690878" y="976850"/>
        <a:ext cx="895337" cy="555913"/>
      </dsp:txXfrm>
    </dsp:sp>
    <dsp:sp modelId="{9EAC010B-E335-4548-BBBB-A3947A4EB98B}">
      <dsp:nvSpPr>
        <dsp:cNvPr id="0" name=""/>
        <dsp:cNvSpPr/>
      </dsp:nvSpPr>
      <dsp:spPr>
        <a:xfrm>
          <a:off x="2706835" y="861396"/>
          <a:ext cx="929927" cy="590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B10CA4-078D-FA47-B9F6-C4B86368611E}">
      <dsp:nvSpPr>
        <dsp:cNvPr id="0" name=""/>
        <dsp:cNvSpPr/>
      </dsp:nvSpPr>
      <dsp:spPr>
        <a:xfrm>
          <a:off x="2810161" y="959555"/>
          <a:ext cx="929927" cy="5905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COMPUESTAS</a:t>
          </a:r>
          <a:endParaRPr lang="es-ES" sz="1100" kern="1200" dirty="0"/>
        </a:p>
      </dsp:txBody>
      <dsp:txXfrm>
        <a:off x="2827456" y="976850"/>
        <a:ext cx="895337" cy="5559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7A6C23-1DB8-C54E-B230-88FD0D9A2AB0}">
      <dsp:nvSpPr>
        <dsp:cNvPr id="0" name=""/>
        <dsp:cNvSpPr/>
      </dsp:nvSpPr>
      <dsp:spPr>
        <a:xfrm>
          <a:off x="7400594" y="3137197"/>
          <a:ext cx="224698" cy="1427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7826"/>
              </a:lnTo>
              <a:lnTo>
                <a:pt x="224698" y="142782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221F4D-FDB7-D642-B2BF-760DA9251631}">
      <dsp:nvSpPr>
        <dsp:cNvPr id="0" name=""/>
        <dsp:cNvSpPr/>
      </dsp:nvSpPr>
      <dsp:spPr>
        <a:xfrm>
          <a:off x="2732860" y="1560249"/>
          <a:ext cx="5266929" cy="8279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0664"/>
              </a:lnTo>
              <a:lnTo>
                <a:pt x="5266929" y="670664"/>
              </a:lnTo>
              <a:lnTo>
                <a:pt x="5266929" y="82795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05EBCE-8691-0F4B-AB49-BDA6D9297E2A}">
      <dsp:nvSpPr>
        <dsp:cNvPr id="0" name=""/>
        <dsp:cNvSpPr/>
      </dsp:nvSpPr>
      <dsp:spPr>
        <a:xfrm>
          <a:off x="5588027" y="3137197"/>
          <a:ext cx="224698" cy="1752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2647"/>
              </a:lnTo>
              <a:lnTo>
                <a:pt x="224698" y="1752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91CF62-AF48-8C46-A681-1D35F2009956}">
      <dsp:nvSpPr>
        <dsp:cNvPr id="0" name=""/>
        <dsp:cNvSpPr/>
      </dsp:nvSpPr>
      <dsp:spPr>
        <a:xfrm>
          <a:off x="5588027" y="3137197"/>
          <a:ext cx="224698" cy="689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074"/>
              </a:lnTo>
              <a:lnTo>
                <a:pt x="224698" y="68907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692E5-C213-424B-AF12-3D6A03CB7D96}">
      <dsp:nvSpPr>
        <dsp:cNvPr id="0" name=""/>
        <dsp:cNvSpPr/>
      </dsp:nvSpPr>
      <dsp:spPr>
        <a:xfrm>
          <a:off x="2732860" y="1560249"/>
          <a:ext cx="3454362" cy="8279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0664"/>
              </a:lnTo>
              <a:lnTo>
                <a:pt x="3454362" y="670664"/>
              </a:lnTo>
              <a:lnTo>
                <a:pt x="3454362" y="82795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0694B-F072-E74C-9EDF-31C9B67C24B0}">
      <dsp:nvSpPr>
        <dsp:cNvPr id="0" name=""/>
        <dsp:cNvSpPr/>
      </dsp:nvSpPr>
      <dsp:spPr>
        <a:xfrm>
          <a:off x="3775461" y="3137197"/>
          <a:ext cx="224698" cy="2816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6219"/>
              </a:lnTo>
              <a:lnTo>
                <a:pt x="224698" y="28162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CE1F5B-352A-F143-9951-63A197E2E3E4}">
      <dsp:nvSpPr>
        <dsp:cNvPr id="0" name=""/>
        <dsp:cNvSpPr/>
      </dsp:nvSpPr>
      <dsp:spPr>
        <a:xfrm>
          <a:off x="3775461" y="3137197"/>
          <a:ext cx="224698" cy="1752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2647"/>
              </a:lnTo>
              <a:lnTo>
                <a:pt x="224698" y="1752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17E09-8F40-EF48-B5A3-0652D56E8AD7}">
      <dsp:nvSpPr>
        <dsp:cNvPr id="0" name=""/>
        <dsp:cNvSpPr/>
      </dsp:nvSpPr>
      <dsp:spPr>
        <a:xfrm>
          <a:off x="3775461" y="3137197"/>
          <a:ext cx="224698" cy="689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074"/>
              </a:lnTo>
              <a:lnTo>
                <a:pt x="224698" y="68907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B0D598-6443-8642-9D38-1B586346490F}">
      <dsp:nvSpPr>
        <dsp:cNvPr id="0" name=""/>
        <dsp:cNvSpPr/>
      </dsp:nvSpPr>
      <dsp:spPr>
        <a:xfrm>
          <a:off x="2732860" y="1560249"/>
          <a:ext cx="1641795" cy="8279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0664"/>
              </a:lnTo>
              <a:lnTo>
                <a:pt x="1641795" y="670664"/>
              </a:lnTo>
              <a:lnTo>
                <a:pt x="1641795" y="82795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95530F-229B-2C4D-B38F-44B8677E0E65}">
      <dsp:nvSpPr>
        <dsp:cNvPr id="0" name=""/>
        <dsp:cNvSpPr/>
      </dsp:nvSpPr>
      <dsp:spPr>
        <a:xfrm>
          <a:off x="1962894" y="3137197"/>
          <a:ext cx="224698" cy="1752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2647"/>
              </a:lnTo>
              <a:lnTo>
                <a:pt x="224698" y="1752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265251-C608-3445-9EB4-9C6419678F4D}">
      <dsp:nvSpPr>
        <dsp:cNvPr id="0" name=""/>
        <dsp:cNvSpPr/>
      </dsp:nvSpPr>
      <dsp:spPr>
        <a:xfrm>
          <a:off x="1962894" y="3137197"/>
          <a:ext cx="224698" cy="689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074"/>
              </a:lnTo>
              <a:lnTo>
                <a:pt x="224698" y="68907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D0FAC2-EE35-924B-A195-8883F704BFC3}">
      <dsp:nvSpPr>
        <dsp:cNvPr id="0" name=""/>
        <dsp:cNvSpPr/>
      </dsp:nvSpPr>
      <dsp:spPr>
        <a:xfrm>
          <a:off x="2562090" y="1560249"/>
          <a:ext cx="170770" cy="827953"/>
        </a:xfrm>
        <a:custGeom>
          <a:avLst/>
          <a:gdLst/>
          <a:ahLst/>
          <a:cxnLst/>
          <a:rect l="0" t="0" r="0" b="0"/>
          <a:pathLst>
            <a:path>
              <a:moveTo>
                <a:pt x="170770" y="0"/>
              </a:moveTo>
              <a:lnTo>
                <a:pt x="170770" y="670664"/>
              </a:lnTo>
              <a:lnTo>
                <a:pt x="0" y="670664"/>
              </a:lnTo>
              <a:lnTo>
                <a:pt x="0" y="82795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985BE6-6336-2E46-A2E9-64522F30B24C}">
      <dsp:nvSpPr>
        <dsp:cNvPr id="0" name=""/>
        <dsp:cNvSpPr/>
      </dsp:nvSpPr>
      <dsp:spPr>
        <a:xfrm>
          <a:off x="150327" y="3137197"/>
          <a:ext cx="224698" cy="2816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6219"/>
              </a:lnTo>
              <a:lnTo>
                <a:pt x="224698" y="281621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8BEA85-AAA2-2742-9526-A43F05FF5F72}">
      <dsp:nvSpPr>
        <dsp:cNvPr id="0" name=""/>
        <dsp:cNvSpPr/>
      </dsp:nvSpPr>
      <dsp:spPr>
        <a:xfrm>
          <a:off x="150327" y="3137197"/>
          <a:ext cx="224698" cy="1752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2647"/>
              </a:lnTo>
              <a:lnTo>
                <a:pt x="224698" y="1752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2189F-502C-7B49-82B2-5D782209CF17}">
      <dsp:nvSpPr>
        <dsp:cNvPr id="0" name=""/>
        <dsp:cNvSpPr/>
      </dsp:nvSpPr>
      <dsp:spPr>
        <a:xfrm>
          <a:off x="150327" y="3137197"/>
          <a:ext cx="224698" cy="689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074"/>
              </a:lnTo>
              <a:lnTo>
                <a:pt x="224698" y="68907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EC4908-7881-FC44-9B2B-07E6E10B6D86}">
      <dsp:nvSpPr>
        <dsp:cNvPr id="0" name=""/>
        <dsp:cNvSpPr/>
      </dsp:nvSpPr>
      <dsp:spPr>
        <a:xfrm>
          <a:off x="749523" y="1560249"/>
          <a:ext cx="1983337" cy="827953"/>
        </a:xfrm>
        <a:custGeom>
          <a:avLst/>
          <a:gdLst/>
          <a:ahLst/>
          <a:cxnLst/>
          <a:rect l="0" t="0" r="0" b="0"/>
          <a:pathLst>
            <a:path>
              <a:moveTo>
                <a:pt x="1983337" y="0"/>
              </a:moveTo>
              <a:lnTo>
                <a:pt x="1983337" y="670664"/>
              </a:lnTo>
              <a:lnTo>
                <a:pt x="0" y="670664"/>
              </a:lnTo>
              <a:lnTo>
                <a:pt x="0" y="82795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A97D6C-4857-4C42-86EA-872B20EEFB9C}">
      <dsp:nvSpPr>
        <dsp:cNvPr id="0" name=""/>
        <dsp:cNvSpPr/>
      </dsp:nvSpPr>
      <dsp:spPr>
        <a:xfrm>
          <a:off x="1208402" y="9613"/>
          <a:ext cx="3048916" cy="15506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DETERMINANTES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- Acompañan al nombre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- Concuerdan con el nombre en g</a:t>
          </a:r>
          <a:r>
            <a:rPr lang="es-ES" sz="1200" kern="1200" dirty="0" smtClean="0"/>
            <a:t>énero y número</a:t>
          </a:r>
          <a:endParaRPr lang="es-ES" sz="1200" kern="1200" dirty="0"/>
        </a:p>
      </dsp:txBody>
      <dsp:txXfrm>
        <a:off x="1208402" y="9613"/>
        <a:ext cx="3048916" cy="1550635"/>
      </dsp:txXfrm>
    </dsp:sp>
    <dsp:sp modelId="{41D49EB1-03F7-9E4B-AAF0-ABA1D71488FC}">
      <dsp:nvSpPr>
        <dsp:cNvPr id="0" name=""/>
        <dsp:cNvSpPr/>
      </dsp:nvSpPr>
      <dsp:spPr>
        <a:xfrm>
          <a:off x="529" y="2388203"/>
          <a:ext cx="1497988" cy="74899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ART</a:t>
          </a:r>
          <a:r>
            <a:rPr lang="es-ES" sz="1100" kern="1200" dirty="0" smtClean="0"/>
            <a:t>ÍCULOS</a:t>
          </a:r>
          <a:endParaRPr lang="es-ES" sz="1100" kern="1200" dirty="0"/>
        </a:p>
      </dsp:txBody>
      <dsp:txXfrm>
        <a:off x="529" y="2388203"/>
        <a:ext cx="1497988" cy="748994"/>
      </dsp:txXfrm>
    </dsp:sp>
    <dsp:sp modelId="{501EE7FF-18CB-684E-9B24-AB222B7F313C}">
      <dsp:nvSpPr>
        <dsp:cNvPr id="0" name=""/>
        <dsp:cNvSpPr/>
      </dsp:nvSpPr>
      <dsp:spPr>
        <a:xfrm>
          <a:off x="375026" y="3451775"/>
          <a:ext cx="1497988" cy="74899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Determinados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Se refieren a un ser conocido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El, la los, las</a:t>
          </a:r>
          <a:endParaRPr lang="es-ES" sz="1200" kern="1200" dirty="0"/>
        </a:p>
      </dsp:txBody>
      <dsp:txXfrm>
        <a:off x="375026" y="3451775"/>
        <a:ext cx="1497988" cy="748994"/>
      </dsp:txXfrm>
    </dsp:sp>
    <dsp:sp modelId="{B8F8872E-7E4F-E643-9DA4-39E624EA2D32}">
      <dsp:nvSpPr>
        <dsp:cNvPr id="0" name=""/>
        <dsp:cNvSpPr/>
      </dsp:nvSpPr>
      <dsp:spPr>
        <a:xfrm>
          <a:off x="375026" y="4515347"/>
          <a:ext cx="1497988" cy="74899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Indeterminados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Se refieren a un ser desconocido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Un, una, unos, unas</a:t>
          </a:r>
          <a:endParaRPr lang="es-ES" sz="1200" kern="1200" dirty="0"/>
        </a:p>
      </dsp:txBody>
      <dsp:txXfrm>
        <a:off x="375026" y="4515347"/>
        <a:ext cx="1497988" cy="748994"/>
      </dsp:txXfrm>
    </dsp:sp>
    <dsp:sp modelId="{0ADEDE51-3982-B44C-85F2-EB353911582B}">
      <dsp:nvSpPr>
        <dsp:cNvPr id="0" name=""/>
        <dsp:cNvSpPr/>
      </dsp:nvSpPr>
      <dsp:spPr>
        <a:xfrm>
          <a:off x="375026" y="5578919"/>
          <a:ext cx="1497988" cy="74899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Contractos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Al(</a:t>
          </a:r>
          <a:r>
            <a:rPr lang="es-ES" sz="1200" kern="1200" dirty="0" err="1" smtClean="0"/>
            <a:t>a+el</a:t>
          </a:r>
          <a:r>
            <a:rPr lang="es-ES" sz="1200" kern="1200" dirty="0" smtClean="0"/>
            <a:t>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Del (</a:t>
          </a:r>
          <a:r>
            <a:rPr lang="es-ES" sz="1200" kern="1200" dirty="0" err="1" smtClean="0"/>
            <a:t>de+el</a:t>
          </a:r>
          <a:r>
            <a:rPr lang="es-ES" sz="1200" kern="1200" dirty="0" smtClean="0"/>
            <a:t>)</a:t>
          </a:r>
          <a:endParaRPr lang="es-ES" sz="1200" kern="1200" dirty="0"/>
        </a:p>
      </dsp:txBody>
      <dsp:txXfrm>
        <a:off x="375026" y="5578919"/>
        <a:ext cx="1497988" cy="748994"/>
      </dsp:txXfrm>
    </dsp:sp>
    <dsp:sp modelId="{093A345F-AC6A-E24C-95A9-B8B432651966}">
      <dsp:nvSpPr>
        <dsp:cNvPr id="0" name=""/>
        <dsp:cNvSpPr/>
      </dsp:nvSpPr>
      <dsp:spPr>
        <a:xfrm>
          <a:off x="1813095" y="2388203"/>
          <a:ext cx="1497988" cy="74899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POSESIVOS</a:t>
          </a:r>
          <a:endParaRPr lang="es-ES" sz="1400" kern="1200" dirty="0"/>
        </a:p>
      </dsp:txBody>
      <dsp:txXfrm>
        <a:off x="1813095" y="2388203"/>
        <a:ext cx="1497988" cy="748994"/>
      </dsp:txXfrm>
    </dsp:sp>
    <dsp:sp modelId="{68EA6535-F7CC-8A47-82D0-3DD4B9A15403}">
      <dsp:nvSpPr>
        <dsp:cNvPr id="0" name=""/>
        <dsp:cNvSpPr/>
      </dsp:nvSpPr>
      <dsp:spPr>
        <a:xfrm>
          <a:off x="2187592" y="3451775"/>
          <a:ext cx="1497988" cy="74899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Un poseedor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err="1" smtClean="0"/>
            <a:t>Mi,tu</a:t>
          </a:r>
          <a:endParaRPr lang="es-ES" sz="1400" kern="1200" dirty="0"/>
        </a:p>
      </dsp:txBody>
      <dsp:txXfrm>
        <a:off x="2187592" y="3451775"/>
        <a:ext cx="1497988" cy="748994"/>
      </dsp:txXfrm>
    </dsp:sp>
    <dsp:sp modelId="{60494856-0491-B14A-BD47-07F0B304E493}">
      <dsp:nvSpPr>
        <dsp:cNvPr id="0" name=""/>
        <dsp:cNvSpPr/>
      </dsp:nvSpPr>
      <dsp:spPr>
        <a:xfrm>
          <a:off x="2187592" y="4515347"/>
          <a:ext cx="1497988" cy="74899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Varios poseedores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err="1" smtClean="0"/>
            <a:t>Mis,tus</a:t>
          </a:r>
          <a:endParaRPr lang="es-ES" sz="1400" kern="1200" dirty="0"/>
        </a:p>
      </dsp:txBody>
      <dsp:txXfrm>
        <a:off x="2187592" y="4515347"/>
        <a:ext cx="1497988" cy="748994"/>
      </dsp:txXfrm>
    </dsp:sp>
    <dsp:sp modelId="{EE019224-C6E4-B645-9652-BA77EC21CE51}">
      <dsp:nvSpPr>
        <dsp:cNvPr id="0" name=""/>
        <dsp:cNvSpPr/>
      </dsp:nvSpPr>
      <dsp:spPr>
        <a:xfrm>
          <a:off x="3625662" y="2388203"/>
          <a:ext cx="1497988" cy="74899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DEMOSTRATIVOS</a:t>
          </a:r>
          <a:endParaRPr lang="es-ES" sz="1400" kern="1200" dirty="0"/>
        </a:p>
      </dsp:txBody>
      <dsp:txXfrm>
        <a:off x="3625662" y="2388203"/>
        <a:ext cx="1497988" cy="748994"/>
      </dsp:txXfrm>
    </dsp:sp>
    <dsp:sp modelId="{0C03A7CB-2195-4C4B-BA68-7CFAF56E11FB}">
      <dsp:nvSpPr>
        <dsp:cNvPr id="0" name=""/>
        <dsp:cNvSpPr/>
      </dsp:nvSpPr>
      <dsp:spPr>
        <a:xfrm>
          <a:off x="4000159" y="3451775"/>
          <a:ext cx="1497988" cy="74899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Cerca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Este, esta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Estos, estas</a:t>
          </a:r>
        </a:p>
      </dsp:txBody>
      <dsp:txXfrm>
        <a:off x="4000159" y="3451775"/>
        <a:ext cx="1497988" cy="748994"/>
      </dsp:txXfrm>
    </dsp:sp>
    <dsp:sp modelId="{B7653F73-5D9A-B94C-B5C7-984F0A9729E0}">
      <dsp:nvSpPr>
        <dsp:cNvPr id="0" name=""/>
        <dsp:cNvSpPr/>
      </dsp:nvSpPr>
      <dsp:spPr>
        <a:xfrm>
          <a:off x="4000159" y="4515347"/>
          <a:ext cx="1497988" cy="74899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Distancia</a:t>
          </a:r>
          <a:r>
            <a:rPr lang="es-ES" sz="1400" kern="1200" dirty="0" smtClean="0"/>
            <a:t> </a:t>
          </a:r>
          <a:r>
            <a:rPr lang="es-ES" sz="1400" b="1" kern="1200" dirty="0" smtClean="0"/>
            <a:t>media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Ese, esa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Esos, esas</a:t>
          </a:r>
          <a:endParaRPr lang="es-ES" sz="1400" kern="1200" dirty="0"/>
        </a:p>
      </dsp:txBody>
      <dsp:txXfrm>
        <a:off x="4000159" y="4515347"/>
        <a:ext cx="1497988" cy="748994"/>
      </dsp:txXfrm>
    </dsp:sp>
    <dsp:sp modelId="{EE19EE1B-9671-D546-B153-54A55AF9EB32}">
      <dsp:nvSpPr>
        <dsp:cNvPr id="0" name=""/>
        <dsp:cNvSpPr/>
      </dsp:nvSpPr>
      <dsp:spPr>
        <a:xfrm>
          <a:off x="4000159" y="5578919"/>
          <a:ext cx="1497988" cy="74899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Lejos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err="1" smtClean="0"/>
            <a:t>Aquel,aquella</a:t>
          </a:r>
          <a:endParaRPr lang="es-E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err="1" smtClean="0"/>
            <a:t>Aquellos,aquellas</a:t>
          </a:r>
          <a:endParaRPr lang="es-ES" sz="1400" kern="1200" dirty="0"/>
        </a:p>
      </dsp:txBody>
      <dsp:txXfrm>
        <a:off x="4000159" y="5578919"/>
        <a:ext cx="1497988" cy="748994"/>
      </dsp:txXfrm>
    </dsp:sp>
    <dsp:sp modelId="{681F6C0C-DB68-AB40-8465-8E9CC8E15415}">
      <dsp:nvSpPr>
        <dsp:cNvPr id="0" name=""/>
        <dsp:cNvSpPr/>
      </dsp:nvSpPr>
      <dsp:spPr>
        <a:xfrm>
          <a:off x="5438229" y="2388203"/>
          <a:ext cx="1497988" cy="74899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NUMERALES</a:t>
          </a:r>
          <a:endParaRPr lang="es-ES" sz="1400" kern="1200" dirty="0"/>
        </a:p>
      </dsp:txBody>
      <dsp:txXfrm>
        <a:off x="5438229" y="2388203"/>
        <a:ext cx="1497988" cy="748994"/>
      </dsp:txXfrm>
    </dsp:sp>
    <dsp:sp modelId="{E32337DA-9995-A145-A641-FA195718C700}">
      <dsp:nvSpPr>
        <dsp:cNvPr id="0" name=""/>
        <dsp:cNvSpPr/>
      </dsp:nvSpPr>
      <dsp:spPr>
        <a:xfrm>
          <a:off x="5812726" y="3451775"/>
          <a:ext cx="1497988" cy="74899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Cardinales</a:t>
          </a:r>
          <a:r>
            <a:rPr lang="es-ES" sz="1400" kern="1200" dirty="0" smtClean="0"/>
            <a:t>- cantidad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Ocho, seis</a:t>
          </a:r>
        </a:p>
      </dsp:txBody>
      <dsp:txXfrm>
        <a:off x="5812726" y="3451775"/>
        <a:ext cx="1497988" cy="748994"/>
      </dsp:txXfrm>
    </dsp:sp>
    <dsp:sp modelId="{C69690B2-7162-334A-9F3C-6FF8B9FF9CB3}">
      <dsp:nvSpPr>
        <dsp:cNvPr id="0" name=""/>
        <dsp:cNvSpPr/>
      </dsp:nvSpPr>
      <dsp:spPr>
        <a:xfrm>
          <a:off x="5812726" y="4515347"/>
          <a:ext cx="1497988" cy="74899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Ordinales</a:t>
          </a:r>
          <a:r>
            <a:rPr lang="es-ES" sz="1400" kern="1200" dirty="0" smtClean="0"/>
            <a:t>-orden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err="1" smtClean="0"/>
            <a:t>Octavo,sexto</a:t>
          </a:r>
          <a:endParaRPr lang="es-ES" sz="1400" kern="1200" dirty="0"/>
        </a:p>
      </dsp:txBody>
      <dsp:txXfrm>
        <a:off x="5812726" y="4515347"/>
        <a:ext cx="1497988" cy="748994"/>
      </dsp:txXfrm>
    </dsp:sp>
    <dsp:sp modelId="{93292896-00D3-AA4F-8CD0-B099F90E8116}">
      <dsp:nvSpPr>
        <dsp:cNvPr id="0" name=""/>
        <dsp:cNvSpPr/>
      </dsp:nvSpPr>
      <dsp:spPr>
        <a:xfrm>
          <a:off x="7250795" y="2388203"/>
          <a:ext cx="1497988" cy="74899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INDEFINIDOS</a:t>
          </a:r>
          <a:endParaRPr lang="es-ES" sz="1400" kern="1200" dirty="0"/>
        </a:p>
      </dsp:txBody>
      <dsp:txXfrm>
        <a:off x="7250795" y="2388203"/>
        <a:ext cx="1497988" cy="748994"/>
      </dsp:txXfrm>
    </dsp:sp>
    <dsp:sp modelId="{A7C6CCD7-4B3F-FC4A-8313-D510B4D2A9A7}">
      <dsp:nvSpPr>
        <dsp:cNvPr id="0" name=""/>
        <dsp:cNvSpPr/>
      </dsp:nvSpPr>
      <dsp:spPr>
        <a:xfrm>
          <a:off x="7625292" y="3451775"/>
          <a:ext cx="1497988" cy="222649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Indican </a:t>
          </a:r>
          <a:r>
            <a:rPr lang="es-ES" sz="1400" b="1" kern="1200" dirty="0" smtClean="0"/>
            <a:t>cantidad</a:t>
          </a:r>
          <a:r>
            <a:rPr lang="es-ES" sz="1400" kern="1200" dirty="0" smtClean="0"/>
            <a:t> </a:t>
          </a:r>
          <a:r>
            <a:rPr lang="es-ES" sz="1400" b="1" kern="1200" dirty="0" smtClean="0"/>
            <a:t>imprecisa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Alg</a:t>
          </a:r>
          <a:r>
            <a:rPr lang="es-ES" sz="1400" kern="1200" dirty="0" smtClean="0"/>
            <a:t>ún,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Pocos,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Varios,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muchos</a:t>
          </a:r>
          <a:endParaRPr lang="es-ES" sz="1400" kern="1200" dirty="0"/>
        </a:p>
      </dsp:txBody>
      <dsp:txXfrm>
        <a:off x="7625292" y="3451775"/>
        <a:ext cx="1497988" cy="2226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F253-6BBF-764E-BF3E-D70A550F434E}" type="datetimeFigureOut">
              <a:rPr lang="es-ES" smtClean="0"/>
              <a:t>2/12/15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B42B-3953-8141-8638-D142FC61878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635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F253-6BBF-764E-BF3E-D70A550F434E}" type="datetimeFigureOut">
              <a:rPr lang="es-ES" smtClean="0"/>
              <a:t>2/12/15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B42B-3953-8141-8638-D142FC61878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914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F253-6BBF-764E-BF3E-D70A550F434E}" type="datetimeFigureOut">
              <a:rPr lang="es-ES" smtClean="0"/>
              <a:t>2/12/15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B42B-3953-8141-8638-D142FC61878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809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F253-6BBF-764E-BF3E-D70A550F434E}" type="datetimeFigureOut">
              <a:rPr lang="es-ES" smtClean="0"/>
              <a:t>2/12/15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B42B-3953-8141-8638-D142FC61878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99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F253-6BBF-764E-BF3E-D70A550F434E}" type="datetimeFigureOut">
              <a:rPr lang="es-ES" smtClean="0"/>
              <a:t>2/12/15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B42B-3953-8141-8638-D142FC61878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272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F253-6BBF-764E-BF3E-D70A550F434E}" type="datetimeFigureOut">
              <a:rPr lang="es-ES" smtClean="0"/>
              <a:t>2/12/15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B42B-3953-8141-8638-D142FC61878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5177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F253-6BBF-764E-BF3E-D70A550F434E}" type="datetimeFigureOut">
              <a:rPr lang="es-ES" smtClean="0"/>
              <a:t>2/12/15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B42B-3953-8141-8638-D142FC61878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960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F253-6BBF-764E-BF3E-D70A550F434E}" type="datetimeFigureOut">
              <a:rPr lang="es-ES" smtClean="0"/>
              <a:t>2/12/15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B42B-3953-8141-8638-D142FC61878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361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F253-6BBF-764E-BF3E-D70A550F434E}" type="datetimeFigureOut">
              <a:rPr lang="es-ES" smtClean="0"/>
              <a:t>2/12/15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B42B-3953-8141-8638-D142FC61878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699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F253-6BBF-764E-BF3E-D70A550F434E}" type="datetimeFigureOut">
              <a:rPr lang="es-ES" smtClean="0"/>
              <a:t>2/12/15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B42B-3953-8141-8638-D142FC61878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408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F253-6BBF-764E-BF3E-D70A550F434E}" type="datetimeFigureOut">
              <a:rPr lang="es-ES" smtClean="0"/>
              <a:t>2/12/15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B42B-3953-8141-8638-D142FC61878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581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FF253-6BBF-764E-BF3E-D70A550F434E}" type="datetimeFigureOut">
              <a:rPr lang="es-ES" smtClean="0"/>
              <a:t>2/12/15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8B42B-3953-8141-8638-D142FC61878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276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TEMA 3 LENGUA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3742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CLASES DE PALABRAS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751905" y="1421769"/>
            <a:ext cx="79348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 smtClean="0"/>
              <a:t>Las palabras se clasifican en </a:t>
            </a:r>
            <a:r>
              <a:rPr lang="es-ES" sz="1600" b="1" dirty="0" smtClean="0"/>
              <a:t>tres tipos</a:t>
            </a:r>
            <a:r>
              <a:rPr lang="es-ES" sz="1600" dirty="0" smtClean="0"/>
              <a:t>, según cómo estén formadas:</a:t>
            </a:r>
          </a:p>
          <a:p>
            <a:endParaRPr lang="es-ES" sz="1600" dirty="0" smtClean="0"/>
          </a:p>
          <a:p>
            <a:r>
              <a:rPr lang="es-ES" sz="1600" dirty="0" smtClean="0">
                <a:solidFill>
                  <a:srgbClr val="FF0000"/>
                </a:solidFill>
              </a:rPr>
              <a:t>Palabras simples: </a:t>
            </a:r>
            <a:r>
              <a:rPr lang="es-ES" sz="1600" dirty="0" smtClean="0"/>
              <a:t>no proceden de otra palabra y están formadas por una raíz, que puede ir acompañada de morfemas flexivos.</a:t>
            </a:r>
          </a:p>
          <a:p>
            <a:r>
              <a:rPr lang="es-ES" sz="1600" dirty="0" smtClean="0"/>
              <a:t>         </a:t>
            </a:r>
            <a:r>
              <a:rPr lang="es-ES" sz="1600" dirty="0" smtClean="0">
                <a:solidFill>
                  <a:srgbClr val="0000FF"/>
                </a:solidFill>
              </a:rPr>
              <a:t>     </a:t>
            </a:r>
            <a:r>
              <a:rPr lang="es-ES" sz="1600" i="1" dirty="0" smtClean="0">
                <a:solidFill>
                  <a:srgbClr val="0000FF"/>
                </a:solidFill>
              </a:rPr>
              <a:t>tarta           años </a:t>
            </a:r>
            <a:r>
              <a:rPr lang="es-ES" sz="1600" i="1" dirty="0" smtClean="0"/>
              <a:t>→</a:t>
            </a:r>
            <a:r>
              <a:rPr lang="es-ES" sz="1600" i="1" dirty="0" smtClean="0">
                <a:solidFill>
                  <a:srgbClr val="0000FF"/>
                </a:solidFill>
              </a:rPr>
              <a:t> año </a:t>
            </a:r>
            <a:r>
              <a:rPr lang="es-ES" sz="1600" i="1" dirty="0" smtClean="0">
                <a:solidFill>
                  <a:srgbClr val="000000"/>
                </a:solidFill>
              </a:rPr>
              <a:t>(raíz) </a:t>
            </a:r>
            <a:r>
              <a:rPr lang="es-ES" sz="1600" i="1" dirty="0" smtClean="0">
                <a:solidFill>
                  <a:srgbClr val="0000FF"/>
                </a:solidFill>
              </a:rPr>
              <a:t>+ -s </a:t>
            </a:r>
            <a:r>
              <a:rPr lang="es-ES" sz="1600" i="1" dirty="0" smtClean="0">
                <a:solidFill>
                  <a:srgbClr val="000000"/>
                </a:solidFill>
              </a:rPr>
              <a:t>(morfema flexivo)</a:t>
            </a:r>
          </a:p>
          <a:p>
            <a:endParaRPr lang="es-ES" sz="1600" dirty="0" smtClean="0"/>
          </a:p>
          <a:p>
            <a:r>
              <a:rPr lang="es-ES" sz="1600" dirty="0" smtClean="0">
                <a:solidFill>
                  <a:srgbClr val="FF0000"/>
                </a:solidFill>
              </a:rPr>
              <a:t>Palabras derivadas</a:t>
            </a:r>
            <a:r>
              <a:rPr lang="es-ES" sz="1600" dirty="0" smtClean="0"/>
              <a:t>: proceden de otras palabras y están formadas por una raíz y por morfemas derivativos (prefijos y sufijos). También pueden llevar morfemas flexivos.</a:t>
            </a:r>
          </a:p>
          <a:p>
            <a:r>
              <a:rPr lang="es-ES" sz="1600" dirty="0" err="1" smtClean="0">
                <a:solidFill>
                  <a:srgbClr val="0000FF"/>
                </a:solidFill>
              </a:rPr>
              <a:t>tartazo</a:t>
            </a:r>
            <a:r>
              <a:rPr lang="es-ES" sz="1600" dirty="0" smtClean="0">
                <a:solidFill>
                  <a:srgbClr val="000000"/>
                </a:solidFill>
              </a:rPr>
              <a:t> → </a:t>
            </a:r>
            <a:r>
              <a:rPr lang="es-ES" sz="1600" dirty="0" err="1" smtClean="0">
                <a:solidFill>
                  <a:srgbClr val="0000FF"/>
                </a:solidFill>
              </a:rPr>
              <a:t>tart</a:t>
            </a:r>
            <a:r>
              <a:rPr lang="es-ES" sz="1600" dirty="0" smtClean="0">
                <a:solidFill>
                  <a:srgbClr val="0000FF"/>
                </a:solidFill>
              </a:rPr>
              <a:t>- </a:t>
            </a:r>
            <a:r>
              <a:rPr lang="es-ES" sz="1600" dirty="0" smtClean="0">
                <a:solidFill>
                  <a:srgbClr val="000000"/>
                </a:solidFill>
              </a:rPr>
              <a:t>(raíz) </a:t>
            </a:r>
            <a:r>
              <a:rPr lang="es-ES" sz="1600" dirty="0" smtClean="0">
                <a:solidFill>
                  <a:srgbClr val="0000FF"/>
                </a:solidFill>
              </a:rPr>
              <a:t>+ -</a:t>
            </a:r>
            <a:r>
              <a:rPr lang="es-ES" sz="1600" dirty="0" err="1" smtClean="0">
                <a:solidFill>
                  <a:srgbClr val="0000FF"/>
                </a:solidFill>
              </a:rPr>
              <a:t>azo</a:t>
            </a:r>
            <a:r>
              <a:rPr lang="es-ES" sz="1600" dirty="0" smtClean="0">
                <a:solidFill>
                  <a:srgbClr val="0000FF"/>
                </a:solidFill>
              </a:rPr>
              <a:t> </a:t>
            </a:r>
            <a:r>
              <a:rPr lang="es-ES" sz="1600" dirty="0" smtClean="0">
                <a:solidFill>
                  <a:srgbClr val="000000"/>
                </a:solidFill>
              </a:rPr>
              <a:t>(sufijo) → Procede de la palabra tarta.</a:t>
            </a:r>
          </a:p>
          <a:p>
            <a:endParaRPr lang="es-ES" sz="1600" dirty="0" smtClean="0">
              <a:solidFill>
                <a:srgbClr val="000000"/>
              </a:solidFill>
            </a:endParaRPr>
          </a:p>
          <a:p>
            <a:r>
              <a:rPr lang="es-ES" sz="1600" dirty="0" smtClean="0">
                <a:solidFill>
                  <a:srgbClr val="FF0000"/>
                </a:solidFill>
              </a:rPr>
              <a:t>Palabras compuestas: </a:t>
            </a:r>
            <a:r>
              <a:rPr lang="es-ES" sz="1600" dirty="0" smtClean="0"/>
              <a:t>están formadas por dos o más palabras simples.</a:t>
            </a:r>
          </a:p>
          <a:p>
            <a:r>
              <a:rPr lang="es-ES" sz="1600" dirty="0" smtClean="0"/>
              <a:t> </a:t>
            </a:r>
            <a:r>
              <a:rPr lang="es-ES" sz="1600" dirty="0" smtClean="0">
                <a:solidFill>
                  <a:srgbClr val="0000FF"/>
                </a:solidFill>
              </a:rPr>
              <a:t>  cumpleaños </a:t>
            </a:r>
            <a:r>
              <a:rPr lang="es-ES" sz="1600" dirty="0" smtClean="0">
                <a:solidFill>
                  <a:srgbClr val="000000"/>
                </a:solidFill>
              </a:rPr>
              <a:t>→ </a:t>
            </a:r>
            <a:r>
              <a:rPr lang="es-ES" sz="1600" dirty="0" smtClean="0">
                <a:solidFill>
                  <a:srgbClr val="0000FF"/>
                </a:solidFill>
              </a:rPr>
              <a:t>cumple + años         dieciséis </a:t>
            </a:r>
            <a:r>
              <a:rPr lang="es-ES" sz="1600" dirty="0" smtClean="0">
                <a:solidFill>
                  <a:srgbClr val="000000"/>
                </a:solidFill>
              </a:rPr>
              <a:t>→ </a:t>
            </a:r>
            <a:r>
              <a:rPr lang="es-ES" sz="1600" dirty="0" smtClean="0">
                <a:solidFill>
                  <a:srgbClr val="0000FF"/>
                </a:solidFill>
              </a:rPr>
              <a:t>diez + y + seis</a:t>
            </a:r>
            <a:endParaRPr lang="es-ES" sz="1600" dirty="0">
              <a:solidFill>
                <a:srgbClr val="0000FF"/>
              </a:solidFill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051384754"/>
              </p:ext>
            </p:extLst>
          </p:nvPr>
        </p:nvGraphicFramePr>
        <p:xfrm>
          <a:off x="2359450" y="4685749"/>
          <a:ext cx="4173769" cy="1550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422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291453551"/>
              </p:ext>
            </p:extLst>
          </p:nvPr>
        </p:nvGraphicFramePr>
        <p:xfrm>
          <a:off x="3480" y="-9615"/>
          <a:ext cx="9123811" cy="6850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ángulo 9"/>
          <p:cNvSpPr/>
          <p:nvPr/>
        </p:nvSpPr>
        <p:spPr>
          <a:xfrm>
            <a:off x="5764605" y="0"/>
            <a:ext cx="3007620" cy="143719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PRONOMBRES</a:t>
            </a:r>
          </a:p>
          <a:p>
            <a:pPr algn="ctr"/>
            <a:r>
              <a:rPr lang="es-ES" dirty="0" smtClean="0"/>
              <a:t>- Sustituyen al sustantivo</a:t>
            </a:r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8648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255</Words>
  <Application>Microsoft Macintosh PowerPoint</Application>
  <PresentationFormat>Presentación en pantalla (4:3)</PresentationFormat>
  <Paragraphs>57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TEMA 3 LENGUA</vt:lpstr>
      <vt:lpstr>CLASES DE PALABRAS</vt:lpstr>
      <vt:lpstr>Presentación de PowerPoint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3 LENGUA</dc:title>
  <dc:creator>Deli Fernandez Jara</dc:creator>
  <cp:lastModifiedBy>Deli Fernandez Jara</cp:lastModifiedBy>
  <cp:revision>5</cp:revision>
  <cp:lastPrinted>2015-12-02T14:52:32Z</cp:lastPrinted>
  <dcterms:created xsi:type="dcterms:W3CDTF">2015-12-02T14:12:58Z</dcterms:created>
  <dcterms:modified xsi:type="dcterms:W3CDTF">2015-12-02T15:03:07Z</dcterms:modified>
</cp:coreProperties>
</file>